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1072" r:id="rId2"/>
    <p:sldId id="1064" r:id="rId3"/>
    <p:sldId id="257" r:id="rId4"/>
    <p:sldId id="258" r:id="rId5"/>
    <p:sldId id="1071" r:id="rId6"/>
    <p:sldId id="1075" r:id="rId7"/>
    <p:sldId id="260" r:id="rId8"/>
    <p:sldId id="1065" r:id="rId9"/>
    <p:sldId id="1066" r:id="rId10"/>
    <p:sldId id="1074" r:id="rId11"/>
    <p:sldId id="281" r:id="rId12"/>
    <p:sldId id="282" r:id="rId13"/>
    <p:sldId id="315" r:id="rId14"/>
    <p:sldId id="1062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IKCET" id="{EFEE8487-B45B-4A9B-BDEB-EEECCE782F6B}">
          <p14:sldIdLst>
            <p14:sldId id="1072"/>
            <p14:sldId id="1064"/>
          </p14:sldIdLst>
        </p14:section>
        <p14:section name="Background" id="{DC974284-CD48-4233-96CA-7C67AF454A5A}">
          <p14:sldIdLst>
            <p14:sldId id="257"/>
            <p14:sldId id="258"/>
          </p14:sldIdLst>
        </p14:section>
        <p14:section name="Project Overview" id="{C2FED75B-C18B-4D54-82D4-8079074BA6EE}">
          <p14:sldIdLst>
            <p14:sldId id="1071"/>
            <p14:sldId id="1075"/>
            <p14:sldId id="260"/>
          </p14:sldIdLst>
        </p14:section>
        <p14:section name="Design concept" id="{C32D5FFA-E1FD-4FDF-9523-8BC4DF8BCE4D}">
          <p14:sldIdLst>
            <p14:sldId id="1065"/>
            <p14:sldId id="1066"/>
          </p14:sldIdLst>
        </p14:section>
        <p14:section name="Development" id="{AD9A5DB5-AF56-4E32-A48E-EB33E357EE60}">
          <p14:sldIdLst>
            <p14:sldId id="1074"/>
            <p14:sldId id="281"/>
            <p14:sldId id="282"/>
          </p14:sldIdLst>
        </p14:section>
        <p14:section name="Expectation" id="{EA901C74-AE41-49F6-B72F-B111F65DD3FC}">
          <p14:sldIdLst>
            <p14:sldId id="315"/>
          </p14:sldIdLst>
        </p14:section>
        <p14:section name="End" id="{99906DF3-C9E2-445C-B8F6-E7365F2D8230}">
          <p14:sldIdLst>
            <p14:sldId id="10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9" autoAdjust="0"/>
    <p:restoredTop sz="65291" autoAdjust="0"/>
  </p:normalViewPr>
  <p:slideViewPr>
    <p:cSldViewPr snapToGrid="0" showGuides="1">
      <p:cViewPr varScale="1">
        <p:scale>
          <a:sx n="54" d="100"/>
          <a:sy n="54" d="100"/>
        </p:scale>
        <p:origin x="1733" y="29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0ECCD0-066F-4CD8-AA9A-7DF9DEE6B83D}" type="doc">
      <dgm:prSet loTypeId="urn:microsoft.com/office/officeart/2005/8/layout/hierarchy4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75056E56-9D6C-4A13-95AD-9EDC6ADDEC49}">
      <dgm:prSet phldrT="[텍스트]"/>
      <dgm:spPr/>
      <dgm:t>
        <a:bodyPr/>
        <a:lstStyle/>
        <a:p>
          <a:pPr latinLnBrk="1"/>
          <a:r>
            <a:rPr lang="en-US" altLang="ko-KR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rPr>
            <a:t>System</a:t>
          </a:r>
          <a:endParaRPr lang="ko-KR" altLang="en-US" dirty="0">
            <a:solidFill>
              <a:schemeClr val="bg1"/>
            </a:solidFill>
            <a:latin typeface="Noto Sans CJK KR Bold" panose="020B0800000000000000" pitchFamily="34" charset="-127"/>
            <a:ea typeface="Noto Sans CJK KR Bold" panose="020B0800000000000000" pitchFamily="34" charset="-127"/>
          </a:endParaRPr>
        </a:p>
      </dgm:t>
    </dgm:pt>
    <dgm:pt modelId="{9E4DEB4F-EF8C-495A-BF15-51D765846368}" type="parTrans" cxnId="{61D8F659-2551-4229-A8B7-F38CDE755437}">
      <dgm:prSet/>
      <dgm:spPr/>
      <dgm:t>
        <a:bodyPr/>
        <a:lstStyle/>
        <a:p>
          <a:pPr latinLnBrk="1"/>
          <a:endParaRPr lang="ko-KR" altLang="en-US"/>
        </a:p>
      </dgm:t>
    </dgm:pt>
    <dgm:pt modelId="{2572EECD-D7C3-497D-BBFB-068F6B013E25}" type="sibTrans" cxnId="{61D8F659-2551-4229-A8B7-F38CDE755437}">
      <dgm:prSet/>
      <dgm:spPr/>
      <dgm:t>
        <a:bodyPr/>
        <a:lstStyle/>
        <a:p>
          <a:pPr latinLnBrk="1"/>
          <a:endParaRPr lang="ko-KR" altLang="en-US"/>
        </a:p>
      </dgm:t>
    </dgm:pt>
    <dgm:pt modelId="{ECBCC038-FD92-4435-BB20-20C60B6A2EAC}">
      <dgm:prSet phldrT="[텍스트]"/>
      <dgm:spPr/>
      <dgm:t>
        <a:bodyPr/>
        <a:lstStyle/>
        <a:p>
          <a:pPr latinLnBrk="1"/>
          <a:r>
            <a:rPr lang="en-US" altLang="ko-KR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rPr>
            <a:t>Frontend</a:t>
          </a:r>
          <a:endParaRPr lang="ko-KR" altLang="en-US" dirty="0">
            <a:solidFill>
              <a:schemeClr val="bg1"/>
            </a:solidFill>
            <a:latin typeface="Noto Sans CJK KR Bold" panose="020B0800000000000000" pitchFamily="34" charset="-127"/>
            <a:ea typeface="Noto Sans CJK KR Bold" panose="020B0800000000000000" pitchFamily="34" charset="-127"/>
          </a:endParaRPr>
        </a:p>
      </dgm:t>
    </dgm:pt>
    <dgm:pt modelId="{FEE51060-907E-4D4F-8BEB-4CB5CFED8CD6}" type="parTrans" cxnId="{9348B985-822E-47FE-B2EA-B453C1ADB476}">
      <dgm:prSet/>
      <dgm:spPr/>
      <dgm:t>
        <a:bodyPr/>
        <a:lstStyle/>
        <a:p>
          <a:pPr latinLnBrk="1"/>
          <a:endParaRPr lang="ko-KR" altLang="en-US"/>
        </a:p>
      </dgm:t>
    </dgm:pt>
    <dgm:pt modelId="{607AF2F5-E857-4B46-9E02-4A6D31537203}" type="sibTrans" cxnId="{9348B985-822E-47FE-B2EA-B453C1ADB476}">
      <dgm:prSet/>
      <dgm:spPr/>
      <dgm:t>
        <a:bodyPr/>
        <a:lstStyle/>
        <a:p>
          <a:pPr latinLnBrk="1"/>
          <a:endParaRPr lang="ko-KR" altLang="en-US"/>
        </a:p>
      </dgm:t>
    </dgm:pt>
    <dgm:pt modelId="{7F0B0230-CBE4-40E0-A924-59F08374130F}">
      <dgm:prSet phldrT="[텍스트]"/>
      <dgm:spPr/>
      <dgm:t>
        <a:bodyPr/>
        <a:lstStyle/>
        <a:p>
          <a:pPr latinLnBrk="1"/>
          <a:r>
            <a:rPr lang="en-US" altLang="ko-KR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rPr>
            <a:t>Backend</a:t>
          </a:r>
          <a:endParaRPr lang="ko-KR" altLang="en-US">
            <a:solidFill>
              <a:schemeClr val="bg1"/>
            </a:solidFill>
            <a:latin typeface="Noto Sans CJK KR Bold" panose="020B0800000000000000" pitchFamily="34" charset="-127"/>
            <a:ea typeface="Noto Sans CJK KR Bold" panose="020B0800000000000000" pitchFamily="34" charset="-127"/>
          </a:endParaRPr>
        </a:p>
      </dgm:t>
    </dgm:pt>
    <dgm:pt modelId="{5FCC659A-EDDB-47DA-9D45-7D3F22EC9D3B}" type="parTrans" cxnId="{011AF10C-1552-4593-948C-E81A1B41960E}">
      <dgm:prSet/>
      <dgm:spPr/>
      <dgm:t>
        <a:bodyPr/>
        <a:lstStyle/>
        <a:p>
          <a:pPr latinLnBrk="1"/>
          <a:endParaRPr lang="ko-KR" altLang="en-US"/>
        </a:p>
      </dgm:t>
    </dgm:pt>
    <dgm:pt modelId="{936BF727-A76E-4370-9224-641031BCDCEA}" type="sibTrans" cxnId="{011AF10C-1552-4593-948C-E81A1B41960E}">
      <dgm:prSet/>
      <dgm:spPr/>
      <dgm:t>
        <a:bodyPr/>
        <a:lstStyle/>
        <a:p>
          <a:pPr latinLnBrk="1"/>
          <a:endParaRPr lang="ko-KR" altLang="en-US"/>
        </a:p>
      </dgm:t>
    </dgm:pt>
    <dgm:pt modelId="{4F4C9629-6730-489F-9CCA-CB82A418B973}">
      <dgm:prSet phldrT="[텍스트]"/>
      <dgm:spPr/>
      <dgm:t>
        <a:bodyPr/>
        <a:lstStyle/>
        <a:p>
          <a:pPr latinLnBrk="1"/>
          <a:r>
            <a:rPr lang="en-US" altLang="ko-KR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rPr>
            <a:t>Web Application Server (WAS)</a:t>
          </a:r>
          <a:endParaRPr lang="ko-KR" altLang="en-US" dirty="0">
            <a:solidFill>
              <a:schemeClr val="bg1"/>
            </a:solidFill>
            <a:latin typeface="Noto Sans CJK KR Bold" panose="020B0800000000000000" pitchFamily="34" charset="-127"/>
            <a:ea typeface="Noto Sans CJK KR Bold" panose="020B0800000000000000" pitchFamily="34" charset="-127"/>
          </a:endParaRPr>
        </a:p>
      </dgm:t>
    </dgm:pt>
    <dgm:pt modelId="{A631CE2B-5C08-4E3D-BBB8-14A0721F3B7E}" type="parTrans" cxnId="{0272F9D1-42D1-4C93-9D55-D263A520D430}">
      <dgm:prSet/>
      <dgm:spPr/>
      <dgm:t>
        <a:bodyPr/>
        <a:lstStyle/>
        <a:p>
          <a:pPr latinLnBrk="1"/>
          <a:endParaRPr lang="ko-KR" altLang="en-US"/>
        </a:p>
      </dgm:t>
    </dgm:pt>
    <dgm:pt modelId="{3F17D68A-EFCF-4C0B-9C77-EF72E34456F1}" type="sibTrans" cxnId="{0272F9D1-42D1-4C93-9D55-D263A520D430}">
      <dgm:prSet/>
      <dgm:spPr/>
      <dgm:t>
        <a:bodyPr/>
        <a:lstStyle/>
        <a:p>
          <a:pPr latinLnBrk="1"/>
          <a:endParaRPr lang="ko-KR" altLang="en-US"/>
        </a:p>
      </dgm:t>
    </dgm:pt>
    <dgm:pt modelId="{AEFC3B65-BF41-4E78-B626-BD3A644A8230}">
      <dgm:prSet phldrT="[텍스트]"/>
      <dgm:spPr/>
      <dgm:t>
        <a:bodyPr/>
        <a:lstStyle/>
        <a:p>
          <a:pPr latinLnBrk="1"/>
          <a:r>
            <a:rPr lang="en-US" altLang="ko-KR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rPr>
            <a:t>Database</a:t>
          </a:r>
          <a:endParaRPr lang="ko-KR" altLang="en-US">
            <a:solidFill>
              <a:schemeClr val="bg1"/>
            </a:solidFill>
            <a:latin typeface="Noto Sans CJK KR Bold" panose="020B0800000000000000" pitchFamily="34" charset="-127"/>
            <a:ea typeface="Noto Sans CJK KR Bold" panose="020B0800000000000000" pitchFamily="34" charset="-127"/>
          </a:endParaRPr>
        </a:p>
      </dgm:t>
    </dgm:pt>
    <dgm:pt modelId="{0A2C4F01-CDAB-47FC-895F-A21389A0BEC5}" type="parTrans" cxnId="{2B797F67-C6E7-4960-87DA-A6B8A02973E9}">
      <dgm:prSet/>
      <dgm:spPr/>
      <dgm:t>
        <a:bodyPr/>
        <a:lstStyle/>
        <a:p>
          <a:pPr latinLnBrk="1"/>
          <a:endParaRPr lang="ko-KR" altLang="en-US"/>
        </a:p>
      </dgm:t>
    </dgm:pt>
    <dgm:pt modelId="{EDB683DF-C80C-4754-9900-8D6C79A68C12}" type="sibTrans" cxnId="{2B797F67-C6E7-4960-87DA-A6B8A02973E9}">
      <dgm:prSet/>
      <dgm:spPr/>
      <dgm:t>
        <a:bodyPr/>
        <a:lstStyle/>
        <a:p>
          <a:pPr latinLnBrk="1"/>
          <a:endParaRPr lang="ko-KR" altLang="en-US"/>
        </a:p>
      </dgm:t>
    </dgm:pt>
    <dgm:pt modelId="{1EE56CE9-7D81-48D2-9E90-4C296B8C06D2}">
      <dgm:prSet phldrT="[텍스트]"/>
      <dgm:spPr/>
      <dgm:t>
        <a:bodyPr/>
        <a:lstStyle/>
        <a:p>
          <a:pPr latinLnBrk="1"/>
          <a:r>
            <a:rPr lang="en-US" altLang="ko-KR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rPr>
            <a:t>Parser</a:t>
          </a:r>
          <a:endParaRPr lang="ko-KR" altLang="en-US" dirty="0">
            <a:solidFill>
              <a:schemeClr val="bg1"/>
            </a:solidFill>
            <a:latin typeface="Noto Sans CJK KR Bold" panose="020B0800000000000000" pitchFamily="34" charset="-127"/>
            <a:ea typeface="Noto Sans CJK KR Bold" panose="020B0800000000000000" pitchFamily="34" charset="-127"/>
          </a:endParaRPr>
        </a:p>
      </dgm:t>
    </dgm:pt>
    <dgm:pt modelId="{54021878-F1C5-486E-94E8-B427B3147C0C}" type="parTrans" cxnId="{E2889C71-E8FC-4CF2-BD22-D37B8C94AC02}">
      <dgm:prSet/>
      <dgm:spPr/>
      <dgm:t>
        <a:bodyPr/>
        <a:lstStyle/>
        <a:p>
          <a:pPr latinLnBrk="1"/>
          <a:endParaRPr lang="ko-KR" altLang="en-US"/>
        </a:p>
      </dgm:t>
    </dgm:pt>
    <dgm:pt modelId="{7EC9C85E-01A3-46A8-B663-A096E1E1B4B2}" type="sibTrans" cxnId="{E2889C71-E8FC-4CF2-BD22-D37B8C94AC02}">
      <dgm:prSet/>
      <dgm:spPr/>
      <dgm:t>
        <a:bodyPr/>
        <a:lstStyle/>
        <a:p>
          <a:pPr latinLnBrk="1"/>
          <a:endParaRPr lang="ko-KR" altLang="en-US"/>
        </a:p>
      </dgm:t>
    </dgm:pt>
    <dgm:pt modelId="{CEA03141-B43D-4F84-87C9-433FFC07679D}">
      <dgm:prSet phldrT="[텍스트]"/>
      <dgm:spPr/>
      <dgm:t>
        <a:bodyPr/>
        <a:lstStyle/>
        <a:p>
          <a:pPr latinLnBrk="1"/>
          <a:r>
            <a:rPr lang="en-US" altLang="ko-KR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rPr>
            <a:t>Classifier</a:t>
          </a:r>
          <a:endParaRPr lang="ko-KR" altLang="en-US" dirty="0">
            <a:solidFill>
              <a:schemeClr val="bg1"/>
            </a:solidFill>
            <a:latin typeface="Noto Sans CJK KR Bold" panose="020B0800000000000000" pitchFamily="34" charset="-127"/>
            <a:ea typeface="Noto Sans CJK KR Bold" panose="020B0800000000000000" pitchFamily="34" charset="-127"/>
          </a:endParaRPr>
        </a:p>
      </dgm:t>
    </dgm:pt>
    <dgm:pt modelId="{A0E42BD4-099B-46C3-A714-157FD120107A}" type="parTrans" cxnId="{21AB565D-32B7-42E0-B399-503939DCDAC5}">
      <dgm:prSet/>
      <dgm:spPr/>
      <dgm:t>
        <a:bodyPr/>
        <a:lstStyle/>
        <a:p>
          <a:pPr latinLnBrk="1"/>
          <a:endParaRPr lang="ko-KR" altLang="en-US"/>
        </a:p>
      </dgm:t>
    </dgm:pt>
    <dgm:pt modelId="{79EB2D80-9DAC-4FAD-BF14-933E3E33F9E0}" type="sibTrans" cxnId="{21AB565D-32B7-42E0-B399-503939DCDAC5}">
      <dgm:prSet/>
      <dgm:spPr/>
      <dgm:t>
        <a:bodyPr/>
        <a:lstStyle/>
        <a:p>
          <a:pPr latinLnBrk="1"/>
          <a:endParaRPr lang="ko-KR" altLang="en-US"/>
        </a:p>
      </dgm:t>
    </dgm:pt>
    <dgm:pt modelId="{A21D6E52-BA35-4839-9D60-4B1BE11DFC30}">
      <dgm:prSet phldrT="[텍스트]"/>
      <dgm:spPr/>
      <dgm:t>
        <a:bodyPr/>
        <a:lstStyle/>
        <a:p>
          <a:pPr latinLnBrk="1"/>
          <a:r>
            <a:rPr lang="en-US" altLang="ko-KR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rPr>
            <a:t>Review Analysis System</a:t>
          </a:r>
          <a:endParaRPr lang="ko-KR" altLang="en-US" dirty="0">
            <a:solidFill>
              <a:schemeClr val="bg1"/>
            </a:solidFill>
            <a:latin typeface="Noto Sans CJK KR Bold" panose="020B0800000000000000" pitchFamily="34" charset="-127"/>
            <a:ea typeface="Noto Sans CJK KR Bold" panose="020B0800000000000000" pitchFamily="34" charset="-127"/>
          </a:endParaRPr>
        </a:p>
      </dgm:t>
    </dgm:pt>
    <dgm:pt modelId="{E598FE63-360F-4511-A877-553D54D19E3F}" type="parTrans" cxnId="{61F08811-7443-406C-BC7C-3117C2B5BD2B}">
      <dgm:prSet/>
      <dgm:spPr/>
      <dgm:t>
        <a:bodyPr/>
        <a:lstStyle/>
        <a:p>
          <a:pPr latinLnBrk="1"/>
          <a:endParaRPr lang="ko-KR" altLang="en-US"/>
        </a:p>
      </dgm:t>
    </dgm:pt>
    <dgm:pt modelId="{4EE0B6BC-29FF-42F9-A21D-C8BE30D0ABE2}" type="sibTrans" cxnId="{61F08811-7443-406C-BC7C-3117C2B5BD2B}">
      <dgm:prSet/>
      <dgm:spPr/>
      <dgm:t>
        <a:bodyPr/>
        <a:lstStyle/>
        <a:p>
          <a:pPr latinLnBrk="1"/>
          <a:endParaRPr lang="ko-KR" altLang="en-US"/>
        </a:p>
      </dgm:t>
    </dgm:pt>
    <dgm:pt modelId="{E9ADD9EA-C71B-43B1-94AB-E016F225AD62}" type="pres">
      <dgm:prSet presAssocID="{250ECCD0-066F-4CD8-AA9A-7DF9DEE6B83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AA0D699-BA80-44DF-ABDE-9710E4A5A349}" type="pres">
      <dgm:prSet presAssocID="{75056E56-9D6C-4A13-95AD-9EDC6ADDEC49}" presName="vertOne" presStyleCnt="0"/>
      <dgm:spPr/>
    </dgm:pt>
    <dgm:pt modelId="{BA963070-DF89-4F53-990C-ECB231A4C6DA}" type="pres">
      <dgm:prSet presAssocID="{75056E56-9D6C-4A13-95AD-9EDC6ADDEC49}" presName="txOne" presStyleLbl="node0" presStyleIdx="0" presStyleCnt="1" custScaleY="37761" custLinFactY="-87289" custLinFactNeighborX="-1388" custLinFactNeighborY="-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9439383-E9C9-4D2F-8C87-12BB14633CF8}" type="pres">
      <dgm:prSet presAssocID="{75056E56-9D6C-4A13-95AD-9EDC6ADDEC49}" presName="parTransOne" presStyleCnt="0"/>
      <dgm:spPr/>
    </dgm:pt>
    <dgm:pt modelId="{DE09AFFC-3C73-4CDE-AC01-5B2278C6FE40}" type="pres">
      <dgm:prSet presAssocID="{75056E56-9D6C-4A13-95AD-9EDC6ADDEC49}" presName="horzOne" presStyleCnt="0"/>
      <dgm:spPr/>
    </dgm:pt>
    <dgm:pt modelId="{77DFC577-81FF-4F84-AEAE-71828511EAD1}" type="pres">
      <dgm:prSet presAssocID="{ECBCC038-FD92-4435-BB20-20C60B6A2EAC}" presName="vertTwo" presStyleCnt="0"/>
      <dgm:spPr/>
    </dgm:pt>
    <dgm:pt modelId="{35DE5C1B-E726-449E-8CA5-EA264A777874}" type="pres">
      <dgm:prSet presAssocID="{ECBCC038-FD92-4435-BB20-20C60B6A2EAC}" presName="txTwo" presStyleLbl="node2" presStyleIdx="0" presStyleCnt="2" custScaleX="101491" custScaleY="15278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4E7CD8F-CEF3-4DFB-818B-0A607B6C0107}" type="pres">
      <dgm:prSet presAssocID="{ECBCC038-FD92-4435-BB20-20C60B6A2EAC}" presName="horzTwo" presStyleCnt="0"/>
      <dgm:spPr/>
    </dgm:pt>
    <dgm:pt modelId="{B237F66D-3BA7-4DE5-B208-2CCC87107BFC}" type="pres">
      <dgm:prSet presAssocID="{607AF2F5-E857-4B46-9E02-4A6D31537203}" presName="sibSpaceTwo" presStyleCnt="0"/>
      <dgm:spPr/>
    </dgm:pt>
    <dgm:pt modelId="{C8FF15A0-48C9-42EB-83E5-90EC9C61EC57}" type="pres">
      <dgm:prSet presAssocID="{7F0B0230-CBE4-40E0-A924-59F08374130F}" presName="vertTwo" presStyleCnt="0"/>
      <dgm:spPr/>
    </dgm:pt>
    <dgm:pt modelId="{4947079A-105D-42CE-BC12-3935EA35AECD}" type="pres">
      <dgm:prSet presAssocID="{7F0B0230-CBE4-40E0-A924-59F08374130F}" presName="txTwo" presStyleLbl="node2" presStyleIdx="1" presStyleCnt="2" custScaleY="3857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C07E208-8C9C-4DD6-86DE-6F84EC9B66C2}" type="pres">
      <dgm:prSet presAssocID="{7F0B0230-CBE4-40E0-A924-59F08374130F}" presName="parTransTwo" presStyleCnt="0"/>
      <dgm:spPr/>
    </dgm:pt>
    <dgm:pt modelId="{9B92AD1B-E2D3-424B-A410-83AA0FD2EBE4}" type="pres">
      <dgm:prSet presAssocID="{7F0B0230-CBE4-40E0-A924-59F08374130F}" presName="horzTwo" presStyleCnt="0"/>
      <dgm:spPr/>
    </dgm:pt>
    <dgm:pt modelId="{C1B813B8-E798-4262-AB51-F7EEE307BD5B}" type="pres">
      <dgm:prSet presAssocID="{4F4C9629-6730-489F-9CCA-CB82A418B973}" presName="vertThree" presStyleCnt="0"/>
      <dgm:spPr/>
    </dgm:pt>
    <dgm:pt modelId="{E8419CC2-5BA2-45FE-BEB9-6BD9C7834523}" type="pres">
      <dgm:prSet presAssocID="{4F4C9629-6730-489F-9CCA-CB82A418B973}" presName="txThree" presStyleLbl="node3" presStyleIdx="0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8B175F-D570-4224-B5CC-9D751D2B294A}" type="pres">
      <dgm:prSet presAssocID="{4F4C9629-6730-489F-9CCA-CB82A418B973}" presName="horzThree" presStyleCnt="0"/>
      <dgm:spPr/>
    </dgm:pt>
    <dgm:pt modelId="{C327C8E6-DD35-41EF-81ED-3570B683A153}" type="pres">
      <dgm:prSet presAssocID="{3F17D68A-EFCF-4C0B-9C77-EF72E34456F1}" presName="sibSpaceThree" presStyleCnt="0"/>
      <dgm:spPr/>
    </dgm:pt>
    <dgm:pt modelId="{7206F124-37E5-4D6A-84B8-DA9A1CE1F0E0}" type="pres">
      <dgm:prSet presAssocID="{AEFC3B65-BF41-4E78-B626-BD3A644A8230}" presName="vertThree" presStyleCnt="0"/>
      <dgm:spPr/>
    </dgm:pt>
    <dgm:pt modelId="{0A3688B9-1652-4E51-8CBC-2F70334BFDA6}" type="pres">
      <dgm:prSet presAssocID="{AEFC3B65-BF41-4E78-B626-BD3A644A8230}" presName="txThree" presStyleLbl="node3" presStyleIdx="1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978DFBA-1820-4989-9AC1-4CFCB68ACA32}" type="pres">
      <dgm:prSet presAssocID="{AEFC3B65-BF41-4E78-B626-BD3A644A8230}" presName="horzThree" presStyleCnt="0"/>
      <dgm:spPr/>
    </dgm:pt>
    <dgm:pt modelId="{C478519D-1312-4F2F-AAC4-606465C550F7}" type="pres">
      <dgm:prSet presAssocID="{EDB683DF-C80C-4754-9900-8D6C79A68C12}" presName="sibSpaceThree" presStyleCnt="0"/>
      <dgm:spPr/>
    </dgm:pt>
    <dgm:pt modelId="{E2D643DF-31DC-4362-87BE-8B8E217F0BE8}" type="pres">
      <dgm:prSet presAssocID="{1EE56CE9-7D81-48D2-9E90-4C296B8C06D2}" presName="vertThree" presStyleCnt="0"/>
      <dgm:spPr/>
    </dgm:pt>
    <dgm:pt modelId="{8ADFE795-61C3-4BB5-8447-C0DE632F57D0}" type="pres">
      <dgm:prSet presAssocID="{1EE56CE9-7D81-48D2-9E90-4C296B8C06D2}" presName="txThree" presStyleLbl="node3" presStyleIdx="2" presStyleCnt="5" custScaleY="10050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275E896-3519-47F6-B923-487FCEAC8B62}" type="pres">
      <dgm:prSet presAssocID="{1EE56CE9-7D81-48D2-9E90-4C296B8C06D2}" presName="horzThree" presStyleCnt="0"/>
      <dgm:spPr/>
    </dgm:pt>
    <dgm:pt modelId="{F2CB71E6-2572-4E5C-B4F4-83659A036350}" type="pres">
      <dgm:prSet presAssocID="{7EC9C85E-01A3-46A8-B663-A096E1E1B4B2}" presName="sibSpaceThree" presStyleCnt="0"/>
      <dgm:spPr/>
    </dgm:pt>
    <dgm:pt modelId="{6A4111F2-BB40-4C2D-884A-1679771A710F}" type="pres">
      <dgm:prSet presAssocID="{CEA03141-B43D-4F84-87C9-433FFC07679D}" presName="vertThree" presStyleCnt="0"/>
      <dgm:spPr/>
    </dgm:pt>
    <dgm:pt modelId="{3AD455B7-EA32-4471-B355-7EAF7FC9E3EF}" type="pres">
      <dgm:prSet presAssocID="{CEA03141-B43D-4F84-87C9-433FFC07679D}" presName="txThree" presStyleLbl="node3" presStyleIdx="3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743C59F-737A-457B-8931-85AC10653A2E}" type="pres">
      <dgm:prSet presAssocID="{CEA03141-B43D-4F84-87C9-433FFC07679D}" presName="horzThree" presStyleCnt="0"/>
      <dgm:spPr/>
    </dgm:pt>
    <dgm:pt modelId="{1FA0BC22-3A56-4592-8A3D-51028C2C2686}" type="pres">
      <dgm:prSet presAssocID="{79EB2D80-9DAC-4FAD-BF14-933E3E33F9E0}" presName="sibSpaceThree" presStyleCnt="0"/>
      <dgm:spPr/>
    </dgm:pt>
    <dgm:pt modelId="{73674B2D-4931-47E5-A98D-78CFEB6A44A7}" type="pres">
      <dgm:prSet presAssocID="{A21D6E52-BA35-4839-9D60-4B1BE11DFC30}" presName="vertThree" presStyleCnt="0"/>
      <dgm:spPr/>
    </dgm:pt>
    <dgm:pt modelId="{056454F4-BE84-442E-AFD8-5C1DF9ECB586}" type="pres">
      <dgm:prSet presAssocID="{A21D6E52-BA35-4839-9D60-4B1BE11DFC30}" presName="txThree" presStyleLbl="node3" presStyleIdx="4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E0F70BD-2724-435D-99CD-0BF31341DE02}" type="pres">
      <dgm:prSet presAssocID="{A21D6E52-BA35-4839-9D60-4B1BE11DFC30}" presName="horzThree" presStyleCnt="0"/>
      <dgm:spPr/>
    </dgm:pt>
  </dgm:ptLst>
  <dgm:cxnLst>
    <dgm:cxn modelId="{011AF10C-1552-4593-948C-E81A1B41960E}" srcId="{75056E56-9D6C-4A13-95AD-9EDC6ADDEC49}" destId="{7F0B0230-CBE4-40E0-A924-59F08374130F}" srcOrd="1" destOrd="0" parTransId="{5FCC659A-EDDB-47DA-9D45-7D3F22EC9D3B}" sibTransId="{936BF727-A76E-4370-9224-641031BCDCEA}"/>
    <dgm:cxn modelId="{9348B985-822E-47FE-B2EA-B453C1ADB476}" srcId="{75056E56-9D6C-4A13-95AD-9EDC6ADDEC49}" destId="{ECBCC038-FD92-4435-BB20-20C60B6A2EAC}" srcOrd="0" destOrd="0" parTransId="{FEE51060-907E-4D4F-8BEB-4CB5CFED8CD6}" sibTransId="{607AF2F5-E857-4B46-9E02-4A6D31537203}"/>
    <dgm:cxn modelId="{575BD744-85B5-4D87-B92B-695321721996}" type="presOf" srcId="{75056E56-9D6C-4A13-95AD-9EDC6ADDEC49}" destId="{BA963070-DF89-4F53-990C-ECB231A4C6DA}" srcOrd="0" destOrd="0" presId="urn:microsoft.com/office/officeart/2005/8/layout/hierarchy4"/>
    <dgm:cxn modelId="{0758CF61-ED14-49A9-BFF2-3B0471F2D11E}" type="presOf" srcId="{7F0B0230-CBE4-40E0-A924-59F08374130F}" destId="{4947079A-105D-42CE-BC12-3935EA35AECD}" srcOrd="0" destOrd="0" presId="urn:microsoft.com/office/officeart/2005/8/layout/hierarchy4"/>
    <dgm:cxn modelId="{6225D719-2E8A-4342-965B-C0318E0DC144}" type="presOf" srcId="{4F4C9629-6730-489F-9CCA-CB82A418B973}" destId="{E8419CC2-5BA2-45FE-BEB9-6BD9C7834523}" srcOrd="0" destOrd="0" presId="urn:microsoft.com/office/officeart/2005/8/layout/hierarchy4"/>
    <dgm:cxn modelId="{0272F9D1-42D1-4C93-9D55-D263A520D430}" srcId="{7F0B0230-CBE4-40E0-A924-59F08374130F}" destId="{4F4C9629-6730-489F-9CCA-CB82A418B973}" srcOrd="0" destOrd="0" parTransId="{A631CE2B-5C08-4E3D-BBB8-14A0721F3B7E}" sibTransId="{3F17D68A-EFCF-4C0B-9C77-EF72E34456F1}"/>
    <dgm:cxn modelId="{7A5EFB2A-52C0-454F-B2F5-95E5C16E1CD7}" type="presOf" srcId="{ECBCC038-FD92-4435-BB20-20C60B6A2EAC}" destId="{35DE5C1B-E726-449E-8CA5-EA264A777874}" srcOrd="0" destOrd="0" presId="urn:microsoft.com/office/officeart/2005/8/layout/hierarchy4"/>
    <dgm:cxn modelId="{8FF5C803-8D65-4D87-A668-1CEFB273D62C}" type="presOf" srcId="{AEFC3B65-BF41-4E78-B626-BD3A644A8230}" destId="{0A3688B9-1652-4E51-8CBC-2F70334BFDA6}" srcOrd="0" destOrd="0" presId="urn:microsoft.com/office/officeart/2005/8/layout/hierarchy4"/>
    <dgm:cxn modelId="{E2889C71-E8FC-4CF2-BD22-D37B8C94AC02}" srcId="{7F0B0230-CBE4-40E0-A924-59F08374130F}" destId="{1EE56CE9-7D81-48D2-9E90-4C296B8C06D2}" srcOrd="2" destOrd="0" parTransId="{54021878-F1C5-486E-94E8-B427B3147C0C}" sibTransId="{7EC9C85E-01A3-46A8-B663-A096E1E1B4B2}"/>
    <dgm:cxn modelId="{21AB565D-32B7-42E0-B399-503939DCDAC5}" srcId="{7F0B0230-CBE4-40E0-A924-59F08374130F}" destId="{CEA03141-B43D-4F84-87C9-433FFC07679D}" srcOrd="3" destOrd="0" parTransId="{A0E42BD4-099B-46C3-A714-157FD120107A}" sibTransId="{79EB2D80-9DAC-4FAD-BF14-933E3E33F9E0}"/>
    <dgm:cxn modelId="{2B797F67-C6E7-4960-87DA-A6B8A02973E9}" srcId="{7F0B0230-CBE4-40E0-A924-59F08374130F}" destId="{AEFC3B65-BF41-4E78-B626-BD3A644A8230}" srcOrd="1" destOrd="0" parTransId="{0A2C4F01-CDAB-47FC-895F-A21389A0BEC5}" sibTransId="{EDB683DF-C80C-4754-9900-8D6C79A68C12}"/>
    <dgm:cxn modelId="{61D8F659-2551-4229-A8B7-F38CDE755437}" srcId="{250ECCD0-066F-4CD8-AA9A-7DF9DEE6B83D}" destId="{75056E56-9D6C-4A13-95AD-9EDC6ADDEC49}" srcOrd="0" destOrd="0" parTransId="{9E4DEB4F-EF8C-495A-BF15-51D765846368}" sibTransId="{2572EECD-D7C3-497D-BBFB-068F6B013E25}"/>
    <dgm:cxn modelId="{8CCED56E-4F27-46AD-BA7D-38813C5A0059}" type="presOf" srcId="{A21D6E52-BA35-4839-9D60-4B1BE11DFC30}" destId="{056454F4-BE84-442E-AFD8-5C1DF9ECB586}" srcOrd="0" destOrd="0" presId="urn:microsoft.com/office/officeart/2005/8/layout/hierarchy4"/>
    <dgm:cxn modelId="{DF80C960-04EA-4FE3-A7D8-3D1BF2E6CA60}" type="presOf" srcId="{CEA03141-B43D-4F84-87C9-433FFC07679D}" destId="{3AD455B7-EA32-4471-B355-7EAF7FC9E3EF}" srcOrd="0" destOrd="0" presId="urn:microsoft.com/office/officeart/2005/8/layout/hierarchy4"/>
    <dgm:cxn modelId="{E7ABD3D9-A1CC-4EB2-8278-84708990A5F4}" type="presOf" srcId="{1EE56CE9-7D81-48D2-9E90-4C296B8C06D2}" destId="{8ADFE795-61C3-4BB5-8447-C0DE632F57D0}" srcOrd="0" destOrd="0" presId="urn:microsoft.com/office/officeart/2005/8/layout/hierarchy4"/>
    <dgm:cxn modelId="{8E336760-6390-4211-BBF0-C05D5EF46D96}" type="presOf" srcId="{250ECCD0-066F-4CD8-AA9A-7DF9DEE6B83D}" destId="{E9ADD9EA-C71B-43B1-94AB-E016F225AD62}" srcOrd="0" destOrd="0" presId="urn:microsoft.com/office/officeart/2005/8/layout/hierarchy4"/>
    <dgm:cxn modelId="{61F08811-7443-406C-BC7C-3117C2B5BD2B}" srcId="{7F0B0230-CBE4-40E0-A924-59F08374130F}" destId="{A21D6E52-BA35-4839-9D60-4B1BE11DFC30}" srcOrd="4" destOrd="0" parTransId="{E598FE63-360F-4511-A877-553D54D19E3F}" sibTransId="{4EE0B6BC-29FF-42F9-A21D-C8BE30D0ABE2}"/>
    <dgm:cxn modelId="{9C9A4D5C-F221-4904-8B69-EEAC17EFADDC}" type="presParOf" srcId="{E9ADD9EA-C71B-43B1-94AB-E016F225AD62}" destId="{7AA0D699-BA80-44DF-ABDE-9710E4A5A349}" srcOrd="0" destOrd="0" presId="urn:microsoft.com/office/officeart/2005/8/layout/hierarchy4"/>
    <dgm:cxn modelId="{16CCF7C9-1BA9-4B16-BDB2-58E37271F805}" type="presParOf" srcId="{7AA0D699-BA80-44DF-ABDE-9710E4A5A349}" destId="{BA963070-DF89-4F53-990C-ECB231A4C6DA}" srcOrd="0" destOrd="0" presId="urn:microsoft.com/office/officeart/2005/8/layout/hierarchy4"/>
    <dgm:cxn modelId="{9C7E5F14-724A-4819-9752-A1B5474F5A87}" type="presParOf" srcId="{7AA0D699-BA80-44DF-ABDE-9710E4A5A349}" destId="{59439383-E9C9-4D2F-8C87-12BB14633CF8}" srcOrd="1" destOrd="0" presId="urn:microsoft.com/office/officeart/2005/8/layout/hierarchy4"/>
    <dgm:cxn modelId="{C7DAD64A-DCDF-4995-AA91-F290D167BB2E}" type="presParOf" srcId="{7AA0D699-BA80-44DF-ABDE-9710E4A5A349}" destId="{DE09AFFC-3C73-4CDE-AC01-5B2278C6FE40}" srcOrd="2" destOrd="0" presId="urn:microsoft.com/office/officeart/2005/8/layout/hierarchy4"/>
    <dgm:cxn modelId="{0A2FC84C-2274-4A58-A543-4CC313418D9B}" type="presParOf" srcId="{DE09AFFC-3C73-4CDE-AC01-5B2278C6FE40}" destId="{77DFC577-81FF-4F84-AEAE-71828511EAD1}" srcOrd="0" destOrd="0" presId="urn:microsoft.com/office/officeart/2005/8/layout/hierarchy4"/>
    <dgm:cxn modelId="{E1286030-D682-4A47-9296-903C0D0DB035}" type="presParOf" srcId="{77DFC577-81FF-4F84-AEAE-71828511EAD1}" destId="{35DE5C1B-E726-449E-8CA5-EA264A777874}" srcOrd="0" destOrd="0" presId="urn:microsoft.com/office/officeart/2005/8/layout/hierarchy4"/>
    <dgm:cxn modelId="{0AD1B62A-4299-433A-8E34-32B1FB63970B}" type="presParOf" srcId="{77DFC577-81FF-4F84-AEAE-71828511EAD1}" destId="{14E7CD8F-CEF3-4DFB-818B-0A607B6C0107}" srcOrd="1" destOrd="0" presId="urn:microsoft.com/office/officeart/2005/8/layout/hierarchy4"/>
    <dgm:cxn modelId="{A6F0CBFE-F32D-433E-91E9-81380039B86C}" type="presParOf" srcId="{DE09AFFC-3C73-4CDE-AC01-5B2278C6FE40}" destId="{B237F66D-3BA7-4DE5-B208-2CCC87107BFC}" srcOrd="1" destOrd="0" presId="urn:microsoft.com/office/officeart/2005/8/layout/hierarchy4"/>
    <dgm:cxn modelId="{AF1A2085-9FBB-4FCB-A6AB-1C02B8123B7A}" type="presParOf" srcId="{DE09AFFC-3C73-4CDE-AC01-5B2278C6FE40}" destId="{C8FF15A0-48C9-42EB-83E5-90EC9C61EC57}" srcOrd="2" destOrd="0" presId="urn:microsoft.com/office/officeart/2005/8/layout/hierarchy4"/>
    <dgm:cxn modelId="{6B977700-D541-49F8-89A8-B1C8F494DCA2}" type="presParOf" srcId="{C8FF15A0-48C9-42EB-83E5-90EC9C61EC57}" destId="{4947079A-105D-42CE-BC12-3935EA35AECD}" srcOrd="0" destOrd="0" presId="urn:microsoft.com/office/officeart/2005/8/layout/hierarchy4"/>
    <dgm:cxn modelId="{5673D321-1538-4FF3-89AF-70E377FCAAAE}" type="presParOf" srcId="{C8FF15A0-48C9-42EB-83E5-90EC9C61EC57}" destId="{8C07E208-8C9C-4DD6-86DE-6F84EC9B66C2}" srcOrd="1" destOrd="0" presId="urn:microsoft.com/office/officeart/2005/8/layout/hierarchy4"/>
    <dgm:cxn modelId="{DA81C859-CDB6-458E-906C-E4857D52AAAD}" type="presParOf" srcId="{C8FF15A0-48C9-42EB-83E5-90EC9C61EC57}" destId="{9B92AD1B-E2D3-424B-A410-83AA0FD2EBE4}" srcOrd="2" destOrd="0" presId="urn:microsoft.com/office/officeart/2005/8/layout/hierarchy4"/>
    <dgm:cxn modelId="{4288CE53-A10F-4B83-B722-DF6A7071D8B0}" type="presParOf" srcId="{9B92AD1B-E2D3-424B-A410-83AA0FD2EBE4}" destId="{C1B813B8-E798-4262-AB51-F7EEE307BD5B}" srcOrd="0" destOrd="0" presId="urn:microsoft.com/office/officeart/2005/8/layout/hierarchy4"/>
    <dgm:cxn modelId="{D8F29AE9-E134-4796-AD7A-56C0B3726025}" type="presParOf" srcId="{C1B813B8-E798-4262-AB51-F7EEE307BD5B}" destId="{E8419CC2-5BA2-45FE-BEB9-6BD9C7834523}" srcOrd="0" destOrd="0" presId="urn:microsoft.com/office/officeart/2005/8/layout/hierarchy4"/>
    <dgm:cxn modelId="{CDE33C6A-4C19-4F3B-B3FD-61D7BB1AE395}" type="presParOf" srcId="{C1B813B8-E798-4262-AB51-F7EEE307BD5B}" destId="{1A8B175F-D570-4224-B5CC-9D751D2B294A}" srcOrd="1" destOrd="0" presId="urn:microsoft.com/office/officeart/2005/8/layout/hierarchy4"/>
    <dgm:cxn modelId="{8574D58B-D955-47ED-8AB0-F3D238078CEB}" type="presParOf" srcId="{9B92AD1B-E2D3-424B-A410-83AA0FD2EBE4}" destId="{C327C8E6-DD35-41EF-81ED-3570B683A153}" srcOrd="1" destOrd="0" presId="urn:microsoft.com/office/officeart/2005/8/layout/hierarchy4"/>
    <dgm:cxn modelId="{3C1E9FAB-9DDE-497A-ABEE-81B032E692E6}" type="presParOf" srcId="{9B92AD1B-E2D3-424B-A410-83AA0FD2EBE4}" destId="{7206F124-37E5-4D6A-84B8-DA9A1CE1F0E0}" srcOrd="2" destOrd="0" presId="urn:microsoft.com/office/officeart/2005/8/layout/hierarchy4"/>
    <dgm:cxn modelId="{D9749FAB-41D2-4F22-B7BD-CF63190F6B3D}" type="presParOf" srcId="{7206F124-37E5-4D6A-84B8-DA9A1CE1F0E0}" destId="{0A3688B9-1652-4E51-8CBC-2F70334BFDA6}" srcOrd="0" destOrd="0" presId="urn:microsoft.com/office/officeart/2005/8/layout/hierarchy4"/>
    <dgm:cxn modelId="{ACC6878C-DB42-4DCA-A25E-2BE29F5DC7C8}" type="presParOf" srcId="{7206F124-37E5-4D6A-84B8-DA9A1CE1F0E0}" destId="{E978DFBA-1820-4989-9AC1-4CFCB68ACA32}" srcOrd="1" destOrd="0" presId="urn:microsoft.com/office/officeart/2005/8/layout/hierarchy4"/>
    <dgm:cxn modelId="{A3416EB2-7A38-486E-8D84-394348F28120}" type="presParOf" srcId="{9B92AD1B-E2D3-424B-A410-83AA0FD2EBE4}" destId="{C478519D-1312-4F2F-AAC4-606465C550F7}" srcOrd="3" destOrd="0" presId="urn:microsoft.com/office/officeart/2005/8/layout/hierarchy4"/>
    <dgm:cxn modelId="{5768ED1F-D8D3-417E-83BF-302B41CA447A}" type="presParOf" srcId="{9B92AD1B-E2D3-424B-A410-83AA0FD2EBE4}" destId="{E2D643DF-31DC-4362-87BE-8B8E217F0BE8}" srcOrd="4" destOrd="0" presId="urn:microsoft.com/office/officeart/2005/8/layout/hierarchy4"/>
    <dgm:cxn modelId="{F2A55C88-69C7-473E-B1D2-1F1B5A44531F}" type="presParOf" srcId="{E2D643DF-31DC-4362-87BE-8B8E217F0BE8}" destId="{8ADFE795-61C3-4BB5-8447-C0DE632F57D0}" srcOrd="0" destOrd="0" presId="urn:microsoft.com/office/officeart/2005/8/layout/hierarchy4"/>
    <dgm:cxn modelId="{6D5F4D4C-4C4D-4678-9193-D39A047D93F3}" type="presParOf" srcId="{E2D643DF-31DC-4362-87BE-8B8E217F0BE8}" destId="{9275E896-3519-47F6-B923-487FCEAC8B62}" srcOrd="1" destOrd="0" presId="urn:microsoft.com/office/officeart/2005/8/layout/hierarchy4"/>
    <dgm:cxn modelId="{8802AACC-020D-44DD-BD6A-211415EE2CE2}" type="presParOf" srcId="{9B92AD1B-E2D3-424B-A410-83AA0FD2EBE4}" destId="{F2CB71E6-2572-4E5C-B4F4-83659A036350}" srcOrd="5" destOrd="0" presId="urn:microsoft.com/office/officeart/2005/8/layout/hierarchy4"/>
    <dgm:cxn modelId="{D27517B2-52E0-4DE0-92CE-321179D4D428}" type="presParOf" srcId="{9B92AD1B-E2D3-424B-A410-83AA0FD2EBE4}" destId="{6A4111F2-BB40-4C2D-884A-1679771A710F}" srcOrd="6" destOrd="0" presId="urn:microsoft.com/office/officeart/2005/8/layout/hierarchy4"/>
    <dgm:cxn modelId="{490B823D-0ED1-4F5B-A678-457BA2C835E8}" type="presParOf" srcId="{6A4111F2-BB40-4C2D-884A-1679771A710F}" destId="{3AD455B7-EA32-4471-B355-7EAF7FC9E3EF}" srcOrd="0" destOrd="0" presId="urn:microsoft.com/office/officeart/2005/8/layout/hierarchy4"/>
    <dgm:cxn modelId="{2685745E-2C92-4AE8-850B-AF50B1FA7F1D}" type="presParOf" srcId="{6A4111F2-BB40-4C2D-884A-1679771A710F}" destId="{2743C59F-737A-457B-8931-85AC10653A2E}" srcOrd="1" destOrd="0" presId="urn:microsoft.com/office/officeart/2005/8/layout/hierarchy4"/>
    <dgm:cxn modelId="{AAC23658-8B51-4369-91D8-4BFA15AD238E}" type="presParOf" srcId="{9B92AD1B-E2D3-424B-A410-83AA0FD2EBE4}" destId="{1FA0BC22-3A56-4592-8A3D-51028C2C2686}" srcOrd="7" destOrd="0" presId="urn:microsoft.com/office/officeart/2005/8/layout/hierarchy4"/>
    <dgm:cxn modelId="{52D86DA9-5A50-4FCF-BE8B-F6C128F73F44}" type="presParOf" srcId="{9B92AD1B-E2D3-424B-A410-83AA0FD2EBE4}" destId="{73674B2D-4931-47E5-A98D-78CFEB6A44A7}" srcOrd="8" destOrd="0" presId="urn:microsoft.com/office/officeart/2005/8/layout/hierarchy4"/>
    <dgm:cxn modelId="{2C55AD4F-CE8C-4B10-8048-6E9614867509}" type="presParOf" srcId="{73674B2D-4931-47E5-A98D-78CFEB6A44A7}" destId="{056454F4-BE84-442E-AFD8-5C1DF9ECB586}" srcOrd="0" destOrd="0" presId="urn:microsoft.com/office/officeart/2005/8/layout/hierarchy4"/>
    <dgm:cxn modelId="{4BEF1D3A-7433-4E7A-B012-14F5A5B208BD}" type="presParOf" srcId="{73674B2D-4931-47E5-A98D-78CFEB6A44A7}" destId="{4E0F70BD-2724-435D-99CD-0BF31341DE02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963070-DF89-4F53-990C-ECB231A4C6DA}">
      <dsp:nvSpPr>
        <dsp:cNvPr id="0" name=""/>
        <dsp:cNvSpPr/>
      </dsp:nvSpPr>
      <dsp:spPr>
        <a:xfrm>
          <a:off x="0" y="0"/>
          <a:ext cx="7391045" cy="56419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kern="12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rPr>
            <a:t>System</a:t>
          </a:r>
          <a:endParaRPr lang="ko-KR" altLang="en-US" sz="1700" kern="1200" dirty="0">
            <a:solidFill>
              <a:schemeClr val="bg1"/>
            </a:solidFill>
            <a:latin typeface="Noto Sans CJK KR Bold" panose="020B0800000000000000" pitchFamily="34" charset="-127"/>
            <a:ea typeface="Noto Sans CJK KR Bold" panose="020B0800000000000000" pitchFamily="34" charset="-127"/>
          </a:endParaRPr>
        </a:p>
      </dsp:txBody>
      <dsp:txXfrm>
        <a:off x="16525" y="16525"/>
        <a:ext cx="7357995" cy="531140"/>
      </dsp:txXfrm>
    </dsp:sp>
    <dsp:sp modelId="{35DE5C1B-E726-449E-8CA5-EA264A777874}">
      <dsp:nvSpPr>
        <dsp:cNvPr id="0" name=""/>
        <dsp:cNvSpPr/>
      </dsp:nvSpPr>
      <dsp:spPr>
        <a:xfrm>
          <a:off x="10610" y="767582"/>
          <a:ext cx="1194639" cy="228269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kern="12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rPr>
            <a:t>Frontend</a:t>
          </a:r>
          <a:endParaRPr lang="ko-KR" altLang="en-US" sz="1700" kern="1200" dirty="0">
            <a:solidFill>
              <a:schemeClr val="bg1"/>
            </a:solidFill>
            <a:latin typeface="Noto Sans CJK KR Bold" panose="020B0800000000000000" pitchFamily="34" charset="-127"/>
            <a:ea typeface="Noto Sans CJK KR Bold" panose="020B0800000000000000" pitchFamily="34" charset="-127"/>
          </a:endParaRPr>
        </a:p>
      </dsp:txBody>
      <dsp:txXfrm>
        <a:off x="45600" y="802572"/>
        <a:ext cx="1124659" cy="2212718"/>
      </dsp:txXfrm>
    </dsp:sp>
    <dsp:sp modelId="{4947079A-105D-42CE-BC12-3935EA35AECD}">
      <dsp:nvSpPr>
        <dsp:cNvPr id="0" name=""/>
        <dsp:cNvSpPr/>
      </dsp:nvSpPr>
      <dsp:spPr>
        <a:xfrm>
          <a:off x="1304029" y="767582"/>
          <a:ext cx="6083198" cy="57633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kern="120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rPr>
            <a:t>Backend</a:t>
          </a:r>
          <a:endParaRPr lang="ko-KR" altLang="en-US" sz="1700" kern="1200">
            <a:solidFill>
              <a:schemeClr val="bg1"/>
            </a:solidFill>
            <a:latin typeface="Noto Sans CJK KR Bold" panose="020B0800000000000000" pitchFamily="34" charset="-127"/>
            <a:ea typeface="Noto Sans CJK KR Bold" panose="020B0800000000000000" pitchFamily="34" charset="-127"/>
          </a:endParaRPr>
        </a:p>
      </dsp:txBody>
      <dsp:txXfrm>
        <a:off x="1320909" y="784462"/>
        <a:ext cx="6049438" cy="542577"/>
      </dsp:txXfrm>
    </dsp:sp>
    <dsp:sp modelId="{E8419CC2-5BA2-45FE-BEB9-6BD9C7834523}">
      <dsp:nvSpPr>
        <dsp:cNvPr id="0" name=""/>
        <dsp:cNvSpPr/>
      </dsp:nvSpPr>
      <dsp:spPr>
        <a:xfrm>
          <a:off x="1315893" y="1546810"/>
          <a:ext cx="1172498" cy="149410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kern="12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rPr>
            <a:t>Web Application Server (WAS)</a:t>
          </a:r>
          <a:endParaRPr lang="ko-KR" altLang="en-US" sz="1300" kern="1200" dirty="0">
            <a:solidFill>
              <a:schemeClr val="bg1"/>
            </a:solidFill>
            <a:latin typeface="Noto Sans CJK KR Bold" panose="020B0800000000000000" pitchFamily="34" charset="-127"/>
            <a:ea typeface="Noto Sans CJK KR Bold" panose="020B0800000000000000" pitchFamily="34" charset="-127"/>
          </a:endParaRPr>
        </a:p>
      </dsp:txBody>
      <dsp:txXfrm>
        <a:off x="1350234" y="1581151"/>
        <a:ext cx="1103816" cy="1425426"/>
      </dsp:txXfrm>
    </dsp:sp>
    <dsp:sp modelId="{0A3688B9-1652-4E51-8CBC-2F70334BFDA6}">
      <dsp:nvSpPr>
        <dsp:cNvPr id="0" name=""/>
        <dsp:cNvSpPr/>
      </dsp:nvSpPr>
      <dsp:spPr>
        <a:xfrm>
          <a:off x="2537636" y="1546810"/>
          <a:ext cx="1172498" cy="149410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kern="120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rPr>
            <a:t>Database</a:t>
          </a:r>
          <a:endParaRPr lang="ko-KR" altLang="en-US" sz="1300" kern="1200">
            <a:solidFill>
              <a:schemeClr val="bg1"/>
            </a:solidFill>
            <a:latin typeface="Noto Sans CJK KR Bold" panose="020B0800000000000000" pitchFamily="34" charset="-127"/>
            <a:ea typeface="Noto Sans CJK KR Bold" panose="020B0800000000000000" pitchFamily="34" charset="-127"/>
          </a:endParaRPr>
        </a:p>
      </dsp:txBody>
      <dsp:txXfrm>
        <a:off x="2571977" y="1581151"/>
        <a:ext cx="1103816" cy="1425426"/>
      </dsp:txXfrm>
    </dsp:sp>
    <dsp:sp modelId="{8ADFE795-61C3-4BB5-8447-C0DE632F57D0}">
      <dsp:nvSpPr>
        <dsp:cNvPr id="0" name=""/>
        <dsp:cNvSpPr/>
      </dsp:nvSpPr>
      <dsp:spPr>
        <a:xfrm>
          <a:off x="3759379" y="1546810"/>
          <a:ext cx="1172498" cy="150163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kern="12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rPr>
            <a:t>Parser</a:t>
          </a:r>
          <a:endParaRPr lang="ko-KR" altLang="en-US" sz="1300" kern="1200" dirty="0">
            <a:solidFill>
              <a:schemeClr val="bg1"/>
            </a:solidFill>
            <a:latin typeface="Noto Sans CJK KR Bold" panose="020B0800000000000000" pitchFamily="34" charset="-127"/>
            <a:ea typeface="Noto Sans CJK KR Bold" panose="020B0800000000000000" pitchFamily="34" charset="-127"/>
          </a:endParaRPr>
        </a:p>
      </dsp:txBody>
      <dsp:txXfrm>
        <a:off x="3793720" y="1581151"/>
        <a:ext cx="1103816" cy="1432956"/>
      </dsp:txXfrm>
    </dsp:sp>
    <dsp:sp modelId="{3AD455B7-EA32-4471-B355-7EAF7FC9E3EF}">
      <dsp:nvSpPr>
        <dsp:cNvPr id="0" name=""/>
        <dsp:cNvSpPr/>
      </dsp:nvSpPr>
      <dsp:spPr>
        <a:xfrm>
          <a:off x="4981122" y="1546810"/>
          <a:ext cx="1172498" cy="149410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kern="12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rPr>
            <a:t>Classifier</a:t>
          </a:r>
          <a:endParaRPr lang="ko-KR" altLang="en-US" sz="1300" kern="1200" dirty="0">
            <a:solidFill>
              <a:schemeClr val="bg1"/>
            </a:solidFill>
            <a:latin typeface="Noto Sans CJK KR Bold" panose="020B0800000000000000" pitchFamily="34" charset="-127"/>
            <a:ea typeface="Noto Sans CJK KR Bold" panose="020B0800000000000000" pitchFamily="34" charset="-127"/>
          </a:endParaRPr>
        </a:p>
      </dsp:txBody>
      <dsp:txXfrm>
        <a:off x="5015463" y="1581151"/>
        <a:ext cx="1103816" cy="1425426"/>
      </dsp:txXfrm>
    </dsp:sp>
    <dsp:sp modelId="{056454F4-BE84-442E-AFD8-5C1DF9ECB586}">
      <dsp:nvSpPr>
        <dsp:cNvPr id="0" name=""/>
        <dsp:cNvSpPr/>
      </dsp:nvSpPr>
      <dsp:spPr>
        <a:xfrm>
          <a:off x="6202865" y="1546810"/>
          <a:ext cx="1172498" cy="149410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kern="12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rPr>
            <a:t>Review Analysis System</a:t>
          </a:r>
          <a:endParaRPr lang="ko-KR" altLang="en-US" sz="1300" kern="1200" dirty="0">
            <a:solidFill>
              <a:schemeClr val="bg1"/>
            </a:solidFill>
            <a:latin typeface="Noto Sans CJK KR Bold" panose="020B0800000000000000" pitchFamily="34" charset="-127"/>
            <a:ea typeface="Noto Sans CJK KR Bold" panose="020B0800000000000000" pitchFamily="34" charset="-127"/>
          </a:endParaRPr>
        </a:p>
      </dsp:txBody>
      <dsp:txXfrm>
        <a:off x="6237206" y="1581151"/>
        <a:ext cx="1103816" cy="14254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BEBA0-7DD8-4604-BE93-ECABF2CB617C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DA787A-C764-43F4-91CA-9B196CBFD2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965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Hello,</a:t>
            </a:r>
            <a:r>
              <a:rPr lang="en-US" altLang="ko-KR" baseline="0" dirty="0" smtClean="0"/>
              <a:t> everyone. </a:t>
            </a:r>
          </a:p>
          <a:p>
            <a:r>
              <a:rPr lang="en-US" altLang="ko-KR" baseline="0" dirty="0" smtClean="0"/>
              <a:t>This is Team 4, and I will introduce our product --- named Picket.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91BC67-C438-4515-9D3F-F10D40F1354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504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671763" y="509588"/>
            <a:ext cx="4530725" cy="25495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This</a:t>
            </a:r>
            <a:r>
              <a:rPr lang="en-US" altLang="ko-KR" baseline="0" dirty="0" smtClean="0"/>
              <a:t> is our overview of System Structure.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In backend, there are going to be database with the registered sites, and the parser, classifier and review analysis system.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91BC67-C438-4515-9D3F-F10D40F1354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291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100" dirty="0" smtClean="0"/>
              <a:t>For the frontend,</a:t>
            </a:r>
            <a:r>
              <a:rPr lang="en-US" altLang="ko-KR" sz="1100" baseline="0" dirty="0" smtClean="0"/>
              <a:t> we are going to use Chrome Extension, with the frame work.</a:t>
            </a:r>
          </a:p>
          <a:p>
            <a:r>
              <a:rPr lang="en-US" altLang="ko-KR" sz="1100" baseline="0" dirty="0" smtClean="0"/>
              <a:t>And </a:t>
            </a:r>
            <a:r>
              <a:rPr lang="en-US" altLang="ko-KR" sz="1100" baseline="0" dirty="0" err="1" smtClean="0"/>
              <a:t>Ju</a:t>
            </a:r>
            <a:r>
              <a:rPr lang="en-US" altLang="ko-KR" sz="1100" baseline="0" dirty="0" smtClean="0"/>
              <a:t> Hey won will be charged on this part. </a:t>
            </a:r>
            <a:endParaRPr lang="ko-KR" altLang="en-US" sz="11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A856E-AA58-4939-AD3C-0ACEFD26D04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547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100" dirty="0" smtClean="0"/>
              <a:t>For the backed</a:t>
            </a:r>
            <a:r>
              <a:rPr lang="en-US" altLang="ko-KR" sz="1100" baseline="0" dirty="0" smtClean="0"/>
              <a:t>, we will use node.js for the server, </a:t>
            </a:r>
            <a:endParaRPr lang="en-US" altLang="ko-KR" sz="1100" baseline="0" dirty="0"/>
          </a:p>
          <a:p>
            <a:r>
              <a:rPr lang="en-US" altLang="ko-KR" sz="1100" baseline="0" dirty="0" err="1" smtClean="0"/>
              <a:t>mysql</a:t>
            </a:r>
            <a:r>
              <a:rPr lang="en-US" altLang="ko-KR" sz="1100" baseline="0" dirty="0" smtClean="0"/>
              <a:t> for database management, </a:t>
            </a:r>
          </a:p>
          <a:p>
            <a:r>
              <a:rPr lang="en-US" altLang="ko-KR" sz="1100" baseline="0" dirty="0" err="1" smtClean="0"/>
              <a:t>tensorflow</a:t>
            </a:r>
            <a:r>
              <a:rPr lang="en-US" altLang="ko-KR" sz="1100" baseline="0" dirty="0" smtClean="0"/>
              <a:t> for machine learning</a:t>
            </a:r>
          </a:p>
          <a:p>
            <a:r>
              <a:rPr lang="en-US" altLang="ko-KR" sz="1100" baseline="0" dirty="0" smtClean="0"/>
              <a:t>and parse5 for parsing tool.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A856E-AA58-4939-AD3C-0ACEFD26D04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729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Our Goal</a:t>
            </a:r>
            <a:r>
              <a:rPr lang="en-US" altLang="ko-KR" baseline="0" dirty="0" smtClean="0"/>
              <a:t> is to achieve these three </a:t>
            </a:r>
            <a:r>
              <a:rPr lang="en-US" altLang="ko-KR" baseline="0" smtClean="0"/>
              <a:t>major functionality.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A787A-C764-43F4-91CA-9B196CBFD24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248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DA787A-C764-43F4-91CA-9B196CBFD24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650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Contents</a:t>
            </a:r>
            <a:r>
              <a:rPr lang="en-US" altLang="ko-KR" baseline="0" dirty="0" smtClean="0"/>
              <a:t> are going to be,</a:t>
            </a:r>
          </a:p>
          <a:p>
            <a:r>
              <a:rPr lang="en-US" altLang="ko-KR" baseline="0" dirty="0" smtClean="0"/>
              <a:t>First, the motivation of our product,</a:t>
            </a:r>
          </a:p>
          <a:p>
            <a:r>
              <a:rPr lang="en-US" altLang="ko-KR" baseline="0" dirty="0" smtClean="0"/>
              <a:t>then moving on to our project overview with prototype,</a:t>
            </a:r>
          </a:p>
          <a:p>
            <a:r>
              <a:rPr lang="en-US" altLang="ko-KR" baseline="0" dirty="0" smtClean="0"/>
              <a:t>Third, which tools are we going to use,</a:t>
            </a:r>
          </a:p>
          <a:p>
            <a:r>
              <a:rPr lang="en-US" altLang="ko-KR" baseline="0" dirty="0" smtClean="0"/>
              <a:t>Finally, our expectation.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91BC67-C438-4515-9D3F-F10D40F1354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251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671763" y="509588"/>
            <a:ext cx="4530725" cy="25495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000" dirty="0" smtClean="0"/>
              <a:t>Nowadays,</a:t>
            </a:r>
            <a:r>
              <a:rPr lang="en-US" altLang="ko-KR" sz="1000" baseline="0" dirty="0" smtClean="0"/>
              <a:t> </a:t>
            </a:r>
            <a:r>
              <a:rPr lang="en-US" altLang="ko-KR" sz="1000" baseline="0" dirty="0" smtClean="0"/>
              <a:t>web </a:t>
            </a:r>
            <a:r>
              <a:rPr lang="en-US" altLang="ko-KR" sz="1000" baseline="0" dirty="0" smtClean="0"/>
              <a:t>shopping are made in variety of products, </a:t>
            </a:r>
          </a:p>
          <a:p>
            <a:r>
              <a:rPr lang="en-US" altLang="ko-KR" sz="1000" baseline="0" dirty="0" smtClean="0"/>
              <a:t>books, cosmetics, clothes, foods, electronics, and many other things. </a:t>
            </a:r>
          </a:p>
          <a:p>
            <a:r>
              <a:rPr lang="en-US" altLang="ko-KR" sz="1000" baseline="0" dirty="0" smtClean="0"/>
              <a:t>(And there are more online shopping malls sites than offline malls.)</a:t>
            </a:r>
          </a:p>
          <a:p>
            <a:endParaRPr lang="en-US" altLang="ko-KR" sz="1000" baseline="0" dirty="0" smtClean="0"/>
          </a:p>
          <a:p>
            <a:r>
              <a:rPr lang="en-US" altLang="ko-KR" sz="1000" baseline="0" dirty="0" smtClean="0"/>
              <a:t>But the thing is web shopping is still inconvenient.</a:t>
            </a:r>
          </a:p>
          <a:p>
            <a:r>
              <a:rPr lang="en-US" altLang="ko-KR" sz="1000" baseline="0" dirty="0" smtClean="0"/>
              <a:t>Customers nowadays are very </a:t>
            </a:r>
            <a:r>
              <a:rPr lang="en-US" altLang="ko-KR" sz="1000" baseline="0" dirty="0" err="1" smtClean="0"/>
              <a:t>carefu</a:t>
            </a:r>
            <a:r>
              <a:rPr lang="en-US" altLang="ko-KR" sz="1000" baseline="0" dirty="0" smtClean="0"/>
              <a:t>, they does not use a single site, sometimes they want to compare same products on different web sites, </a:t>
            </a:r>
          </a:p>
          <a:p>
            <a:r>
              <a:rPr lang="en-US" altLang="ko-KR" sz="1000" baseline="0" dirty="0" smtClean="0"/>
              <a:t>they </a:t>
            </a:r>
            <a:r>
              <a:rPr lang="en-US" altLang="ko-KR" sz="1000" baseline="0" dirty="0" smtClean="0"/>
              <a:t>want similar products on different brands, so they have to open dozens of tabs, </a:t>
            </a:r>
          </a:p>
          <a:p>
            <a:r>
              <a:rPr lang="en-US" altLang="ko-KR" sz="1000" baseline="0" dirty="0" smtClean="0"/>
              <a:t>then they have to make accounts for every sites, </a:t>
            </a:r>
          </a:p>
          <a:p>
            <a:r>
              <a:rPr lang="en-US" altLang="ko-KR" sz="1000" baseline="0" dirty="0" smtClean="0"/>
              <a:t>and then they put the items in different cart, what we call </a:t>
            </a:r>
            <a:r>
              <a:rPr lang="ko-KR" altLang="en-US" sz="1000" baseline="0" dirty="0" smtClean="0"/>
              <a:t>장바구니</a:t>
            </a:r>
            <a:r>
              <a:rPr lang="en-US" altLang="ko-KR" sz="1000" baseline="0" dirty="0" smtClean="0"/>
              <a:t>. </a:t>
            </a:r>
          </a:p>
          <a:p>
            <a:r>
              <a:rPr lang="en-US" altLang="ko-KR" sz="1000" baseline="0" dirty="0" smtClean="0"/>
              <a:t>like it’s very inconvenient.</a:t>
            </a:r>
            <a:endParaRPr lang="en-US" altLang="ko-KR" sz="10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91BC67-C438-4515-9D3F-F10D40F1354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830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671763" y="509588"/>
            <a:ext cx="4530725" cy="25495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To solve this</a:t>
            </a:r>
            <a:r>
              <a:rPr lang="en-US" altLang="ko-KR" baseline="0" dirty="0" smtClean="0"/>
              <a:t> problem, </a:t>
            </a:r>
          </a:p>
          <a:p>
            <a:r>
              <a:rPr lang="en-US" altLang="ko-KR" baseline="0" dirty="0" smtClean="0"/>
              <a:t>there are integrated shopping service, for mobile applications.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For example, ZIGZAG and BRANDI. 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They gather shopping malls on the same screen, so that customer do not have to go in every single site. 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But, these services only offer few brands that have made contract. </a:t>
            </a:r>
          </a:p>
          <a:p>
            <a:r>
              <a:rPr lang="en-US" altLang="ko-KR" baseline="0" dirty="0" smtClean="0"/>
              <a:t>Customers want any brands and any sites to be in a single screen. </a:t>
            </a:r>
          </a:p>
          <a:p>
            <a:r>
              <a:rPr lang="en-US" altLang="ko-KR" baseline="0" dirty="0" smtClean="0"/>
              <a:t>And, there is no this kind of service for the WEB.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91BC67-C438-4515-9D3F-F10D40F1354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774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So,</a:t>
            </a:r>
            <a:r>
              <a:rPr lang="en-US" altLang="ko-KR" baseline="0" dirty="0" smtClean="0"/>
              <a:t> we propose PICKET.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DA787A-C764-43F4-91CA-9B196CBFD24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38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671763" y="509588"/>
            <a:ext cx="4530725" cy="25495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Then What is PICKET And Why PICKET.</a:t>
            </a:r>
            <a:r>
              <a:rPr lang="en-US" altLang="ko-KR" baseline="0" dirty="0" smtClean="0"/>
              <a:t> 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The origin of the PICKET is came from the word ‘PICK’ and ‘BASKET’.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Customers picket the products which are in many different sites, </a:t>
            </a:r>
          </a:p>
          <a:p>
            <a:r>
              <a:rPr lang="en-US" altLang="ko-KR" baseline="0" dirty="0" smtClean="0"/>
              <a:t>and put them in a single basket.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91BC67-C438-4515-9D3F-F10D40F1354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798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671763" y="509588"/>
            <a:ext cx="4530725" cy="25495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We offer</a:t>
            </a:r>
            <a:r>
              <a:rPr lang="en-US" altLang="ko-KR" baseline="0" dirty="0" smtClean="0"/>
              <a:t> three major functions. 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First, Customers pick the items and put them in the basket. </a:t>
            </a:r>
          </a:p>
          <a:p>
            <a:r>
              <a:rPr lang="en-US" altLang="ko-KR" baseline="0" dirty="0" smtClean="0"/>
              <a:t>This is the basic &amp; main functionality that we are aiming to. 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Second, PICKET analysis the reviews and offer black and white reviews with the reasons.</a:t>
            </a:r>
          </a:p>
          <a:p>
            <a:r>
              <a:rPr lang="en-US" altLang="ko-KR" baseline="0" dirty="0" smtClean="0"/>
              <a:t>In this part we are going to use machine learning skill let PICKET to classify the reviews and their reasons.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Third, PICKET will classify the items by sites in order to achieve simplicity and convenience.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91BC67-C438-4515-9D3F-F10D40F1354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952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671763" y="509588"/>
            <a:ext cx="4530725" cy="25495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This is the</a:t>
            </a:r>
            <a:r>
              <a:rPr lang="en-US" altLang="ko-KR" baseline="0" dirty="0" smtClean="0"/>
              <a:t> prototype of our system, 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PICKET will based on the Chrome, </a:t>
            </a:r>
          </a:p>
          <a:p>
            <a:r>
              <a:rPr lang="en-US" altLang="ko-KR" baseline="0" dirty="0" smtClean="0"/>
              <a:t>and we are going to make the button on the chrome menu bar, 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when customers click the button, </a:t>
            </a:r>
          </a:p>
          <a:p>
            <a:r>
              <a:rPr lang="en-US" altLang="ko-KR" baseline="0" dirty="0" smtClean="0"/>
              <a:t>the service will be shown to the customers like this picture.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91BC67-C438-4515-9D3F-F10D40F1354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6141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671763" y="509588"/>
            <a:ext cx="4530725" cy="25495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PICKET</a:t>
            </a:r>
            <a:r>
              <a:rPr lang="en-US" altLang="ko-KR" baseline="0" dirty="0" smtClean="0"/>
              <a:t> will show classified menu, the shopping cart with items form different web shopping malls, and the review for each items.</a:t>
            </a:r>
          </a:p>
          <a:p>
            <a:r>
              <a:rPr lang="en-US" altLang="ko-KR" baseline="0" dirty="0" smtClean="0"/>
              <a:t>In review tab, we will classify the good and bad reviews, with the reasons like bad quality, cost-efficiency and the ratio.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Again</a:t>
            </a:r>
            <a:r>
              <a:rPr lang="en-US" altLang="ko-KR" baseline="0" dirty="0" smtClean="0"/>
              <a:t>, t</a:t>
            </a:r>
            <a:r>
              <a:rPr lang="en-US" altLang="ko-KR" dirty="0" smtClean="0"/>
              <a:t>his</a:t>
            </a:r>
            <a:r>
              <a:rPr lang="en-US" altLang="ko-KR" baseline="0" dirty="0" smtClean="0"/>
              <a:t> is only for the first draft, the detailed design will be changed.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91BC67-C438-4515-9D3F-F10D40F1354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99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21AC5-3969-47EB-8866-1BF98C35FF58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B905-34B5-403E-BB83-52FE90A4A1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952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21AC5-3969-47EB-8866-1BF98C35FF58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B905-34B5-403E-BB83-52FE90A4A1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366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21AC5-3969-47EB-8866-1BF98C35FF58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B905-34B5-403E-BB83-52FE90A4A1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348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21AC5-3969-47EB-8866-1BF98C35FF58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B905-34B5-403E-BB83-52FE90A4A1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210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21AC5-3969-47EB-8866-1BF98C35FF58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B905-34B5-403E-BB83-52FE90A4A1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387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21AC5-3969-47EB-8866-1BF98C35FF58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B905-34B5-403E-BB83-52FE90A4A1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609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21AC5-3969-47EB-8866-1BF98C35FF58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B905-34B5-403E-BB83-52FE90A4A1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39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21AC5-3969-47EB-8866-1BF98C35FF58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B905-34B5-403E-BB83-52FE90A4A1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853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21AC5-3969-47EB-8866-1BF98C35FF58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B905-34B5-403E-BB83-52FE90A4A1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745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21AC5-3969-47EB-8866-1BF98C35FF58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B905-34B5-403E-BB83-52FE90A4A1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138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21AC5-3969-47EB-8866-1BF98C35FF58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B905-34B5-403E-BB83-52FE90A4A1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934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21AC5-3969-47EB-8866-1BF98C35FF58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EB905-34B5-403E-BB83-52FE90A4A1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881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3.png"/><Relationship Id="rId4" Type="http://schemas.openxmlformats.org/officeDocument/2006/relationships/image" Target="../media/image33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54" y="-1"/>
            <a:ext cx="12191293" cy="68580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5">
              <a:solidFill>
                <a:srgbClr val="2A7A97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38" y="541327"/>
            <a:ext cx="3392211" cy="10161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7230" y="541328"/>
            <a:ext cx="10156938" cy="1560877"/>
          </a:xfrm>
          <a:prstGeom prst="rect">
            <a:avLst/>
          </a:prstGeom>
          <a:noFill/>
        </p:spPr>
        <p:txBody>
          <a:bodyPr wrap="square" lIns="111063" tIns="55531" rIns="111063" bIns="55531" rtlCol="0">
            <a:spAutoFit/>
          </a:bodyPr>
          <a:lstStyle/>
          <a:p>
            <a:endParaRPr lang="en-US" altLang="ko-KR" sz="5414" dirty="0">
              <a:latin typeface="Noto Sans CJK KR Black" panose="020B0A00000000000000" pitchFamily="34" charset="-127"/>
              <a:ea typeface="Noto Sans CJK KR Black" panose="020B0A00000000000000" pitchFamily="34" charset="-127"/>
              <a:cs typeface="DejaVu Sans Mono" panose="020B0609030804020204" pitchFamily="49" charset="0"/>
            </a:endParaRPr>
          </a:p>
          <a:p>
            <a:r>
              <a:rPr lang="en-US" altLang="ko-KR" sz="40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DejaVu Sans Mono" panose="020B0609030804020204" pitchFamily="49" charset="0"/>
              </a:rPr>
              <a:t>Software Engineering TEAM 4.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3857248" y="1082927"/>
            <a:ext cx="180479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427" y="5887434"/>
            <a:ext cx="1042218" cy="9705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28123" y="6303504"/>
            <a:ext cx="3921302" cy="419923"/>
          </a:xfrm>
          <a:prstGeom prst="rect">
            <a:avLst/>
          </a:prstGeom>
          <a:noFill/>
        </p:spPr>
        <p:txBody>
          <a:bodyPr wrap="square" lIns="111063" tIns="55531" rIns="111063" bIns="55531" rtlCol="0">
            <a:spAutoFit/>
          </a:bodyPr>
          <a:lstStyle/>
          <a:p>
            <a:pPr algn="ctr"/>
            <a:r>
              <a:rPr lang="en-US" altLang="ko-KR" sz="200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DejaVu Sans Mono" panose="020B0609030804020204" pitchFamily="49" charset="0"/>
              </a:rPr>
              <a:t>Presenter: Kim Woo Kyung</a:t>
            </a:r>
            <a:endParaRPr lang="en-US" altLang="ko-KR" sz="1200" dirty="0">
              <a:latin typeface="Noto Sans CJK KR Black" panose="020B0A00000000000000" pitchFamily="34" charset="-127"/>
              <a:ea typeface="Noto Sans CJK KR Black" panose="020B0A00000000000000" pitchFamily="34" charset="-127"/>
              <a:cs typeface="DejaVu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86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CD1B50E5-D044-40BB-A47E-271775AF557C}"/>
              </a:ext>
            </a:extLst>
          </p:cNvPr>
          <p:cNvSpPr/>
          <p:nvPr/>
        </p:nvSpPr>
        <p:spPr>
          <a:xfrm>
            <a:off x="354" y="-1"/>
            <a:ext cx="12191293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5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6753252F-4873-4F63-801D-CC719279A7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047C8CCB-F95D-4249-92DD-651249D353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6EB5B4C1-0F34-4691-9742-3AE851529518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600" kern="1200" dirty="0">
                <a:solidFill>
                  <a:srgbClr val="FFFFF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+mj-cs"/>
              </a:rPr>
              <a:t>System Structure </a:t>
            </a:r>
          </a:p>
        </p:txBody>
      </p:sp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xmlns="" id="{97B8903D-8DFE-4ACC-84FF-68291CB3CA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9667764"/>
              </p:ext>
            </p:extLst>
          </p:nvPr>
        </p:nvGraphicFramePr>
        <p:xfrm>
          <a:off x="4032160" y="1903608"/>
          <a:ext cx="7397839" cy="3050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45795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DC5E56D3-20DE-4E37-A099-6F50E868881A}"/>
              </a:ext>
            </a:extLst>
          </p:cNvPr>
          <p:cNvSpPr/>
          <p:nvPr/>
        </p:nvSpPr>
        <p:spPr>
          <a:xfrm>
            <a:off x="354" y="-1"/>
            <a:ext cx="12191293" cy="68580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5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C0DCB190-F63D-45CB-9DA0-EF21D444A232}"/>
              </a:ext>
            </a:extLst>
          </p:cNvPr>
          <p:cNvGrpSpPr/>
          <p:nvPr/>
        </p:nvGrpSpPr>
        <p:grpSpPr>
          <a:xfrm>
            <a:off x="2838668" y="2242231"/>
            <a:ext cx="6197728" cy="3263261"/>
            <a:chOff x="1731640" y="2758949"/>
            <a:chExt cx="5515392" cy="2711811"/>
          </a:xfrm>
        </p:grpSpPr>
        <p:pic>
          <p:nvPicPr>
            <p:cNvPr id="1028" name="Picture 4" descr="chrome extension logo에 대한 이미지 검색결과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939" b="77562" l="9573" r="64801">
                          <a14:foregroundMark x1="22091" y1="35734" x2="38881" y2="52078"/>
                          <a14:foregroundMark x1="23711" y1="43490" x2="36082" y2="49307"/>
                          <a14:foregroundMark x1="26951" y1="32964" x2="23711" y2="48753"/>
                          <a14:foregroundMark x1="29161" y1="37950" x2="22828" y2="46814"/>
                          <a14:foregroundMark x1="46392" y1="33795" x2="49926" y2="29086"/>
                          <a14:foregroundMark x1="50221" y1="29917" x2="59205" y2="35457"/>
                          <a14:foregroundMark x1="59352" y1="35457" x2="62739" y2="46260"/>
                          <a14:foregroundMark x1="62739" y1="46537" x2="59352" y2="72576"/>
                          <a14:foregroundMark x1="58910" y1="72853" x2="58910" y2="75346"/>
                          <a14:foregroundMark x1="58027" y1="74515" x2="43594" y2="66759"/>
                          <a14:foregroundMark x1="49926" y1="34349" x2="43888" y2="59834"/>
                          <a14:foregroundMark x1="56112" y1="44044" x2="45214" y2="61496"/>
                          <a14:foregroundMark x1="57143" y1="55402" x2="45655" y2="68144"/>
                          <a14:foregroundMark x1="59205" y1="61219" x2="48454" y2="71745"/>
                          <a14:foregroundMark x1="43594" y1="66482" x2="51105" y2="70083"/>
                          <a14:foregroundMark x1="43446" y1="68421" x2="53166" y2="742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789"/>
            <a:stretch/>
          </p:blipFill>
          <p:spPr bwMode="auto">
            <a:xfrm>
              <a:off x="1881246" y="2860943"/>
              <a:ext cx="2191189" cy="1591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직선 연결선 2"/>
            <p:cNvCxnSpPr/>
            <p:nvPr/>
          </p:nvCxnSpPr>
          <p:spPr>
            <a:xfrm>
              <a:off x="4645794" y="2758949"/>
              <a:ext cx="0" cy="271160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881246" y="4166890"/>
              <a:ext cx="2250999" cy="332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Chrome Extension</a:t>
              </a:r>
              <a:endParaRPr lang="ko-KR" altLang="en-US" sz="2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731640" y="4736625"/>
              <a:ext cx="2592288" cy="43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Make Integration</a:t>
              </a:r>
            </a:p>
            <a:p>
              <a:pPr algn="ctr"/>
              <a:r>
                <a:rPr lang="en-US" altLang="ko-KR" sz="14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Program to Browser</a:t>
              </a:r>
              <a:endPara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pic>
          <p:nvPicPr>
            <p:cNvPr id="25" name="Picture 6" descr="UIkit logo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7787" y="2860943"/>
              <a:ext cx="1864295" cy="1196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5611990" y="4057407"/>
              <a:ext cx="837201" cy="332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err="1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UIKit</a:t>
              </a:r>
              <a:endParaRPr lang="ko-KR" altLang="en-US" sz="2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088966" y="4712026"/>
              <a:ext cx="2052785" cy="255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Frontend Framework</a:t>
              </a:r>
              <a:endPara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837477" y="5087111"/>
              <a:ext cx="2409555" cy="383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Fast development</a:t>
              </a:r>
            </a:p>
            <a:p>
              <a:pPr algn="ctr"/>
              <a:r>
                <a:rPr lang="en-US" altLang="ko-KR" sz="12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Powerful web interface</a:t>
              </a:r>
              <a:endParaRPr lang="ko-KR" altLang="en-US" sz="1200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95F7DF1-F1CB-4989-90C3-31BBC35D852E}"/>
              </a:ext>
            </a:extLst>
          </p:cNvPr>
          <p:cNvSpPr txBox="1"/>
          <p:nvPr/>
        </p:nvSpPr>
        <p:spPr>
          <a:xfrm>
            <a:off x="583348" y="289305"/>
            <a:ext cx="5529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Frontend </a:t>
            </a:r>
          </a:p>
          <a:p>
            <a:r>
              <a:rPr lang="en-US" altLang="ko-KR" sz="3600" b="1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		</a:t>
            </a:r>
            <a:r>
              <a:rPr lang="en-US" altLang="ko-KR" sz="2500" b="1" dirty="0">
                <a:solidFill>
                  <a:schemeClr val="bg2">
                    <a:lumMod val="5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_ Ju Hye won</a:t>
            </a:r>
            <a:endParaRPr lang="ko-KR" altLang="en-US" sz="2500" b="1" dirty="0">
              <a:solidFill>
                <a:schemeClr val="bg2">
                  <a:lumMod val="5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88355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E20D19F8-2A6D-4B4B-95ED-F2F3A7927352}"/>
              </a:ext>
            </a:extLst>
          </p:cNvPr>
          <p:cNvSpPr/>
          <p:nvPr/>
        </p:nvSpPr>
        <p:spPr>
          <a:xfrm>
            <a:off x="354" y="-1"/>
            <a:ext cx="12191293" cy="68580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5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9ACC3A9B-212E-4E68-B4A8-AAB7079BBFAE}"/>
              </a:ext>
            </a:extLst>
          </p:cNvPr>
          <p:cNvGrpSpPr/>
          <p:nvPr/>
        </p:nvGrpSpPr>
        <p:grpSpPr>
          <a:xfrm>
            <a:off x="1044116" y="1586574"/>
            <a:ext cx="10103768" cy="4678563"/>
            <a:chOff x="1791943" y="1371612"/>
            <a:chExt cx="9004412" cy="4411902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4655840" y="1566662"/>
              <a:ext cx="0" cy="407377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2112792" y="4067184"/>
              <a:ext cx="1950590" cy="377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Node.js</a:t>
              </a:r>
              <a:endParaRPr lang="ko-KR" altLang="en-US" sz="2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791943" y="4590537"/>
              <a:ext cx="2592288" cy="493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JavaScript-based</a:t>
              </a:r>
            </a:p>
            <a:p>
              <a:pPr algn="ctr"/>
              <a:r>
                <a:rPr lang="en-US" altLang="ko-KR" sz="14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Server Framework</a:t>
              </a:r>
              <a:endPara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577858" y="2801669"/>
              <a:ext cx="1060075" cy="377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MySQL</a:t>
              </a:r>
              <a:endParaRPr lang="ko-KR" altLang="en-US" sz="2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051940" y="3327330"/>
              <a:ext cx="2052785" cy="493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Database</a:t>
              </a:r>
            </a:p>
            <a:p>
              <a:pPr algn="ctr"/>
              <a:r>
                <a:rPr lang="en-US" altLang="ko-KR" sz="14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Management System</a:t>
              </a:r>
              <a:endPara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622027" y="2670069"/>
              <a:ext cx="1939100" cy="377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err="1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Tensorflow</a:t>
              </a:r>
              <a:endParaRPr lang="ko-KR" altLang="en-US" sz="2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565183" y="3203200"/>
              <a:ext cx="2052785" cy="493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Machine Learning</a:t>
              </a:r>
            </a:p>
            <a:p>
              <a:pPr algn="ctr"/>
              <a:r>
                <a:rPr lang="en-US" altLang="ko-KR" sz="140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Platform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386800" y="3710136"/>
              <a:ext cx="2409555" cy="4353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Comprehensive interface</a:t>
              </a:r>
            </a:p>
            <a:p>
              <a:pPr algn="ctr"/>
              <a:r>
                <a:rPr lang="en-US" altLang="ko-KR" sz="12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Flexible ecosystem of tools</a:t>
              </a:r>
              <a:endParaRPr lang="ko-KR" altLang="en-US" sz="1200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pic>
          <p:nvPicPr>
            <p:cNvPr id="15" name="Picture 10" descr="node.jsì ëí ì´ë¯¸ì§ ê²ìê²°ê³¼">
              <a:extLst>
                <a:ext uri="{FF2B5EF4-FFF2-40B4-BE49-F238E27FC236}">
                  <a16:creationId xmlns:a16="http://schemas.microsoft.com/office/drawing/2014/main" xmlns="" id="{2B5FF2CB-DF69-4C0E-9DC0-9378CE59D5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7725" y="2533364"/>
              <a:ext cx="1950590" cy="1193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2" descr="mysqlì ëí ì´ë¯¸ì§ ê²ìê²°ê³¼">
              <a:extLst>
                <a:ext uri="{FF2B5EF4-FFF2-40B4-BE49-F238E27FC236}">
                  <a16:creationId xmlns:a16="http://schemas.microsoft.com/office/drawing/2014/main" xmlns="" id="{0EB3A587-1E86-4D5B-A4B3-A3DFC8D846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627" y="1700808"/>
              <a:ext cx="1874537" cy="9669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302" b="92540" l="10000" r="9063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503" y="1371612"/>
              <a:ext cx="1296144" cy="12961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659940" y="4928036"/>
              <a:ext cx="2303806" cy="377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Parse 5</a:t>
              </a:r>
              <a:endParaRPr lang="ko-KR" altLang="en-US" sz="2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785451" y="5290116"/>
              <a:ext cx="2052785" cy="493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JavaScript-based</a:t>
              </a:r>
            </a:p>
            <a:p>
              <a:pPr algn="ctr"/>
              <a:r>
                <a:rPr lang="en-US" altLang="ko-KR" sz="14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HTML Parsing Tool</a:t>
              </a:r>
              <a:endPara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pic>
          <p:nvPicPr>
            <p:cNvPr id="6146" name="Picture 2" descr="parse5 logo에 대한 이미지 검색결과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5194" y="3514739"/>
              <a:ext cx="1413297" cy="1413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363F068-8C9B-45CA-A8E1-674814496525}"/>
              </a:ext>
            </a:extLst>
          </p:cNvPr>
          <p:cNvSpPr txBox="1"/>
          <p:nvPr/>
        </p:nvSpPr>
        <p:spPr>
          <a:xfrm>
            <a:off x="460622" y="113770"/>
            <a:ext cx="12943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Backend</a:t>
            </a:r>
          </a:p>
          <a:p>
            <a:r>
              <a:rPr lang="en-US" altLang="ko-KR" sz="3600" b="1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		</a:t>
            </a:r>
            <a:r>
              <a:rPr lang="en-US" altLang="ko-KR" sz="2500" b="1" dirty="0">
                <a:solidFill>
                  <a:schemeClr val="bg2">
                    <a:lumMod val="5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_Kim Woo Kyung, Sung Chang Min, Moon Jae Wan</a:t>
            </a:r>
            <a:endParaRPr lang="ko-KR" altLang="en-US" sz="2500" b="1" dirty="0">
              <a:solidFill>
                <a:schemeClr val="bg2">
                  <a:lumMod val="5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39781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260162"/>
            <a:ext cx="4273836" cy="461313"/>
          </a:xfrm>
        </p:spPr>
        <p:txBody>
          <a:bodyPr/>
          <a:lstStyle/>
          <a:p>
            <a:fld id="{5A0AB1A2-C56F-4CDD-88CD-C88EA547E40F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7CA17070-D665-404C-A917-23FAB981934E}"/>
              </a:ext>
            </a:extLst>
          </p:cNvPr>
          <p:cNvSpPr txBox="1"/>
          <p:nvPr/>
        </p:nvSpPr>
        <p:spPr>
          <a:xfrm>
            <a:off x="510450" y="553127"/>
            <a:ext cx="3135999" cy="61712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4010" dirty="0">
                <a:latin typeface="Noto Sans CJK KR Black" panose="020B0A00000000000000" pitchFamily="34" charset="-127"/>
                <a:ea typeface="Noto Sans CJK KR Black" panose="020B0A00000000000000" pitchFamily="34" charset="-127"/>
                <a:cs typeface="MV Boli" panose="02000500030200090000" pitchFamily="2" charset="0"/>
              </a:rPr>
              <a:t>Expectation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3766B376-ABDE-44F8-B28D-4F011E84F822}"/>
              </a:ext>
            </a:extLst>
          </p:cNvPr>
          <p:cNvGrpSpPr/>
          <p:nvPr/>
        </p:nvGrpSpPr>
        <p:grpSpPr>
          <a:xfrm>
            <a:off x="1366375" y="2029749"/>
            <a:ext cx="2578599" cy="3649773"/>
            <a:chOff x="876518" y="2029749"/>
            <a:chExt cx="2578599" cy="3649773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xmlns="" id="{1E3BF935-CA3C-474C-AFAF-2BE67E52FF8C}"/>
                </a:ext>
              </a:extLst>
            </p:cNvPr>
            <p:cNvGrpSpPr/>
            <p:nvPr/>
          </p:nvGrpSpPr>
          <p:grpSpPr>
            <a:xfrm>
              <a:off x="876518" y="2029749"/>
              <a:ext cx="2578599" cy="3649773"/>
              <a:chOff x="552905" y="3081551"/>
              <a:chExt cx="2000202" cy="1997294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xmlns="" id="{B6F192D8-538F-40A6-9F53-AD727C3DA893}"/>
                  </a:ext>
                </a:extLst>
              </p:cNvPr>
              <p:cNvSpPr/>
              <p:nvPr/>
            </p:nvSpPr>
            <p:spPr>
              <a:xfrm>
                <a:off x="552905" y="3254188"/>
                <a:ext cx="2000202" cy="1824657"/>
              </a:xfrm>
              <a:prstGeom prst="rect">
                <a:avLst/>
              </a:prstGeom>
              <a:noFill/>
              <a:ln w="571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1119392" y="3081551"/>
                <a:ext cx="867226" cy="3452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5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haroni" panose="02010803020104030203" pitchFamily="2" charset="-79"/>
                  </a:rPr>
                  <a:t>01</a:t>
                </a:r>
              </a:p>
            </p:txBody>
          </p:sp>
        </p:grpSp>
        <p:pic>
          <p:nvPicPr>
            <p:cNvPr id="31" name="그래픽 30" descr="절전">
              <a:extLst>
                <a:ext uri="{FF2B5EF4-FFF2-40B4-BE49-F238E27FC236}">
                  <a16:creationId xmlns:a16="http://schemas.microsoft.com/office/drawing/2014/main" xmlns="" id="{D2D04DF8-3937-418D-AE70-5440D3551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606816" y="2891410"/>
              <a:ext cx="1109636" cy="9144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42C5899B-BA5C-4F96-A793-5316996FC1A8}"/>
                </a:ext>
              </a:extLst>
            </p:cNvPr>
            <p:cNvSpPr/>
            <p:nvPr/>
          </p:nvSpPr>
          <p:spPr>
            <a:xfrm>
              <a:off x="1185020" y="3805810"/>
              <a:ext cx="1953228" cy="17235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b="1" spc="-15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CONVENIENCE</a:t>
              </a:r>
            </a:p>
            <a:p>
              <a:pPr algn="ctr"/>
              <a:endParaRPr lang="en-US" altLang="ko-KR" b="1" spc="-150" dirty="0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en-US" altLang="ko-KR" sz="1700" spc="-15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It can solve the inconvenience of shopping around various sites.</a:t>
              </a:r>
              <a:endParaRPr lang="ko-KR" altLang="en-US" sz="17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6D3B236B-B38E-47C8-8099-9D1FF42DC8E3}"/>
              </a:ext>
            </a:extLst>
          </p:cNvPr>
          <p:cNvGrpSpPr/>
          <p:nvPr/>
        </p:nvGrpSpPr>
        <p:grpSpPr>
          <a:xfrm>
            <a:off x="4806700" y="2029749"/>
            <a:ext cx="2578599" cy="3649773"/>
            <a:chOff x="876518" y="2029749"/>
            <a:chExt cx="2578599" cy="364977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xmlns="" id="{0A424FF1-D4EB-4870-9AE5-2957A9984216}"/>
                </a:ext>
              </a:extLst>
            </p:cNvPr>
            <p:cNvGrpSpPr/>
            <p:nvPr/>
          </p:nvGrpSpPr>
          <p:grpSpPr>
            <a:xfrm>
              <a:off x="876518" y="2029749"/>
              <a:ext cx="2578599" cy="3649773"/>
              <a:chOff x="552905" y="3081551"/>
              <a:chExt cx="2000202" cy="1997294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xmlns="" id="{61973F3C-7969-4F2A-92B6-CA69AC3FE126}"/>
                  </a:ext>
                </a:extLst>
              </p:cNvPr>
              <p:cNvSpPr/>
              <p:nvPr/>
            </p:nvSpPr>
            <p:spPr>
              <a:xfrm>
                <a:off x="552905" y="3254188"/>
                <a:ext cx="2000202" cy="1824657"/>
              </a:xfrm>
              <a:prstGeom prst="rect">
                <a:avLst/>
              </a:prstGeom>
              <a:noFill/>
              <a:ln w="571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="" id="{C3BAE5C4-F1A0-481A-9386-BC9D80416566}"/>
                  </a:ext>
                </a:extLst>
              </p:cNvPr>
              <p:cNvSpPr txBox="1"/>
              <p:nvPr/>
            </p:nvSpPr>
            <p:spPr>
              <a:xfrm>
                <a:off x="1119392" y="3081551"/>
                <a:ext cx="867226" cy="3452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5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haroni" panose="02010803020104030203" pitchFamily="2" charset="-79"/>
                  </a:rPr>
                  <a:t>02</a:t>
                </a: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7E1B41BA-297D-4E45-999B-8F363E18020C}"/>
                </a:ext>
              </a:extLst>
            </p:cNvPr>
            <p:cNvSpPr/>
            <p:nvPr/>
          </p:nvSpPr>
          <p:spPr>
            <a:xfrm>
              <a:off x="1185020" y="3805810"/>
              <a:ext cx="1953228" cy="17235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b="1" spc="-15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SIMPLICITY</a:t>
              </a:r>
            </a:p>
            <a:p>
              <a:pPr algn="ctr"/>
              <a:endParaRPr lang="en-US" altLang="ko-KR" b="1" spc="-150" dirty="0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en-US" altLang="ko-KR" sz="1700" spc="-15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It can provide simplicity in the form of extension of web browser.</a:t>
              </a:r>
              <a:endParaRPr lang="ko-KR" altLang="en-US" sz="17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xmlns="" id="{195AFDA2-5960-4B60-A917-7EF24BB8603C}"/>
              </a:ext>
            </a:extLst>
          </p:cNvPr>
          <p:cNvGrpSpPr/>
          <p:nvPr/>
        </p:nvGrpSpPr>
        <p:grpSpPr>
          <a:xfrm>
            <a:off x="8247026" y="2029749"/>
            <a:ext cx="2578599" cy="3649773"/>
            <a:chOff x="876518" y="2029749"/>
            <a:chExt cx="2578599" cy="3649773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xmlns="" id="{3A0FEFC9-D2FA-4B4A-B5F3-042E14A014DF}"/>
                </a:ext>
              </a:extLst>
            </p:cNvPr>
            <p:cNvGrpSpPr/>
            <p:nvPr/>
          </p:nvGrpSpPr>
          <p:grpSpPr>
            <a:xfrm>
              <a:off x="876518" y="2029749"/>
              <a:ext cx="2578599" cy="3649773"/>
              <a:chOff x="552905" y="3081551"/>
              <a:chExt cx="2000202" cy="1997294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xmlns="" id="{E693839D-3AFA-4457-8A29-308CEA7E66DE}"/>
                  </a:ext>
                </a:extLst>
              </p:cNvPr>
              <p:cNvSpPr/>
              <p:nvPr/>
            </p:nvSpPr>
            <p:spPr>
              <a:xfrm>
                <a:off x="552905" y="3254188"/>
                <a:ext cx="2000202" cy="1824657"/>
              </a:xfrm>
              <a:prstGeom prst="rect">
                <a:avLst/>
              </a:prstGeom>
              <a:noFill/>
              <a:ln w="571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xmlns="" id="{9EFFCB95-19C5-47FB-BFC9-4DAF9B050A79}"/>
                  </a:ext>
                </a:extLst>
              </p:cNvPr>
              <p:cNvSpPr txBox="1"/>
              <p:nvPr/>
            </p:nvSpPr>
            <p:spPr>
              <a:xfrm>
                <a:off x="1119392" y="3081551"/>
                <a:ext cx="867226" cy="3452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5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haroni" panose="02010803020104030203" pitchFamily="2" charset="-79"/>
                  </a:rPr>
                  <a:t>03</a:t>
                </a:r>
              </a:p>
            </p:txBody>
          </p:sp>
        </p:grp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3601A334-6653-4697-A3C5-8EECA0A21701}"/>
                </a:ext>
              </a:extLst>
            </p:cNvPr>
            <p:cNvSpPr/>
            <p:nvPr/>
          </p:nvSpPr>
          <p:spPr>
            <a:xfrm>
              <a:off x="1032859" y="3805809"/>
              <a:ext cx="2265913" cy="17235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b="1" spc="-15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FUNCTIONALITY</a:t>
              </a:r>
            </a:p>
            <a:p>
              <a:pPr algn="ctr"/>
              <a:endParaRPr lang="en-US" altLang="ko-KR" b="1" spc="-150" dirty="0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en-US" altLang="ko-KR" sz="1700" spc="-15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It provides a variety of functions, such as adding a product to a shopping cart or sorting reviews.</a:t>
              </a:r>
              <a:endParaRPr lang="ko-KR" altLang="en-US" sz="1700" spc="-150" dirty="0"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46" name="그래픽 45" descr="모니터">
            <a:extLst>
              <a:ext uri="{FF2B5EF4-FFF2-40B4-BE49-F238E27FC236}">
                <a16:creationId xmlns:a16="http://schemas.microsoft.com/office/drawing/2014/main" xmlns="" id="{CEEC6922-3DF5-4944-AFE0-A2DA5DCC250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40160" y="2919877"/>
            <a:ext cx="1109636" cy="914400"/>
          </a:xfrm>
          <a:prstGeom prst="rect">
            <a:avLst/>
          </a:prstGeom>
        </p:spPr>
      </p:pic>
      <p:pic>
        <p:nvPicPr>
          <p:cNvPr id="47" name="그래픽 46" descr="로봇">
            <a:extLst>
              <a:ext uri="{FF2B5EF4-FFF2-40B4-BE49-F238E27FC236}">
                <a16:creationId xmlns:a16="http://schemas.microsoft.com/office/drawing/2014/main" xmlns="" id="{B757D65D-F63E-4F7D-B713-4CAFDD69802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85689" y="2891409"/>
            <a:ext cx="110963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9361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54" y="-1"/>
            <a:ext cx="12191293" cy="68580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5" dirty="0"/>
          </a:p>
        </p:txBody>
      </p:sp>
      <p:sp>
        <p:nvSpPr>
          <p:cNvPr id="4" name="TextBox 3"/>
          <p:cNvSpPr txBox="1"/>
          <p:nvPr/>
        </p:nvSpPr>
        <p:spPr>
          <a:xfrm>
            <a:off x="537230" y="2679932"/>
            <a:ext cx="10156938" cy="1037835"/>
          </a:xfrm>
          <a:prstGeom prst="rect">
            <a:avLst/>
          </a:prstGeom>
          <a:noFill/>
        </p:spPr>
        <p:txBody>
          <a:bodyPr wrap="square" lIns="111063" tIns="55531" rIns="111063" bIns="55531" rtlCol="0">
            <a:spAutoFit/>
          </a:bodyPr>
          <a:lstStyle/>
          <a:p>
            <a:r>
              <a:rPr lang="en-US" altLang="ko-KR" sz="6016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Thank you for listening!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4508134" y="3907411"/>
            <a:ext cx="768386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9197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353" y="-1"/>
            <a:ext cx="6095646" cy="685800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5"/>
          </a:p>
        </p:txBody>
      </p:sp>
      <p:sp>
        <p:nvSpPr>
          <p:cNvPr id="11" name="TextBox 10"/>
          <p:cNvSpPr txBox="1"/>
          <p:nvPr/>
        </p:nvSpPr>
        <p:spPr>
          <a:xfrm>
            <a:off x="1836682" y="3934343"/>
            <a:ext cx="2526714" cy="605847"/>
          </a:xfrm>
          <a:prstGeom prst="rect">
            <a:avLst/>
          </a:prstGeom>
          <a:noFill/>
        </p:spPr>
        <p:txBody>
          <a:bodyPr wrap="square" lIns="111063" tIns="55531" rIns="111063" bIns="55531" rtlCol="0">
            <a:spAutoFit/>
          </a:bodyPr>
          <a:lstStyle/>
          <a:p>
            <a:r>
              <a:rPr lang="en-US" altLang="ko-KR" sz="3208" spc="-30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CONTENTS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1950967" y="4540189"/>
            <a:ext cx="198505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>
            <a:off x="6330366" y="4540189"/>
            <a:ext cx="4128594" cy="371046"/>
            <a:chOff x="4846407" y="1551762"/>
            <a:chExt cx="4118081" cy="370101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4846407" y="1621011"/>
              <a:ext cx="99258" cy="231602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 lIns="360919" tIns="0" rIns="360919" bIns="0" rtlCol="0" anchor="ctr">
              <a:noAutofit/>
            </a:bodyPr>
            <a:lstStyle/>
            <a:p>
              <a:pPr lvl="0" algn="dist">
                <a:lnSpc>
                  <a:spcPct val="100000"/>
                </a:lnSpc>
              </a:pPr>
              <a:endParaRPr lang="ko-KR" altLang="en-US" sz="2005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958366" y="1551762"/>
              <a:ext cx="4006122" cy="37010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80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Idea background</a:t>
              </a:r>
              <a:endParaRPr lang="ko-KR" altLang="en-US" sz="1805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330366" y="5029892"/>
            <a:ext cx="4128594" cy="371046"/>
            <a:chOff x="4846407" y="1551762"/>
            <a:chExt cx="4118081" cy="370101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4846407" y="1621011"/>
              <a:ext cx="99258" cy="231602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 lIns="360919" tIns="0" rIns="360919" bIns="0" rtlCol="0" anchor="ctr">
              <a:noAutofit/>
            </a:bodyPr>
            <a:lstStyle/>
            <a:p>
              <a:pPr lvl="0" algn="dist">
                <a:lnSpc>
                  <a:spcPct val="100000"/>
                </a:lnSpc>
              </a:pPr>
              <a:endParaRPr lang="ko-KR" altLang="en-US" sz="2005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958366" y="1551762"/>
              <a:ext cx="4006122" cy="37010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80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Project Overview</a:t>
              </a:r>
              <a:endParaRPr lang="ko-KR" altLang="en-US" sz="1805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330366" y="5496510"/>
            <a:ext cx="4128594" cy="371046"/>
            <a:chOff x="4846407" y="1551762"/>
            <a:chExt cx="4118081" cy="370101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4846407" y="1621011"/>
              <a:ext cx="99258" cy="231602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 lIns="360919" tIns="0" rIns="360919" bIns="0" rtlCol="0" anchor="ctr">
              <a:noAutofit/>
            </a:bodyPr>
            <a:lstStyle/>
            <a:p>
              <a:pPr lvl="0" algn="dist">
                <a:lnSpc>
                  <a:spcPct val="100000"/>
                </a:lnSpc>
              </a:pPr>
              <a:endParaRPr lang="ko-KR" altLang="en-US" sz="2005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958366" y="1551762"/>
              <a:ext cx="4006122" cy="37010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80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Development</a:t>
              </a:r>
              <a:endParaRPr lang="ko-KR" altLang="en-US" sz="1805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6330365" y="5963129"/>
            <a:ext cx="4143208" cy="371046"/>
            <a:chOff x="4846407" y="1531487"/>
            <a:chExt cx="4132658" cy="370101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4846407" y="1621011"/>
              <a:ext cx="99258" cy="231602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 lIns="360919" tIns="0" rIns="360919" bIns="0" rtlCol="0" anchor="ctr">
              <a:noAutofit/>
            </a:bodyPr>
            <a:lstStyle/>
            <a:p>
              <a:pPr lvl="0" algn="dist">
                <a:lnSpc>
                  <a:spcPct val="100000"/>
                </a:lnSpc>
              </a:pPr>
              <a:endParaRPr lang="ko-KR" altLang="en-US" sz="2005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972943" y="1531487"/>
              <a:ext cx="4006122" cy="37010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80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Expectation</a:t>
              </a:r>
              <a:endParaRPr lang="ko-KR" altLang="en-US" sz="1805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1084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push dir="u"/>
      </p:transition>
    </mc:Choice>
    <mc:Fallback>
      <p:transition spd="med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54" y="-1"/>
            <a:ext cx="12191293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5"/>
          </a:p>
        </p:txBody>
      </p:sp>
      <p:grpSp>
        <p:nvGrpSpPr>
          <p:cNvPr id="29" name="그룹 28"/>
          <p:cNvGrpSpPr/>
          <p:nvPr/>
        </p:nvGrpSpPr>
        <p:grpSpPr>
          <a:xfrm>
            <a:off x="4501137" y="1368055"/>
            <a:ext cx="7442401" cy="5457408"/>
            <a:chOff x="4489323" y="1364572"/>
            <a:chExt cx="7423450" cy="5443512"/>
          </a:xfrm>
        </p:grpSpPr>
        <p:sp>
          <p:nvSpPr>
            <p:cNvPr id="30" name="직사각형 29"/>
            <p:cNvSpPr/>
            <p:nvPr/>
          </p:nvSpPr>
          <p:spPr>
            <a:xfrm>
              <a:off x="4489323" y="1364572"/>
              <a:ext cx="7423450" cy="5443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93700" sx="101000" sy="101000" algn="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5"/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7080" y="1367473"/>
              <a:ext cx="507802" cy="472891"/>
            </a:xfrm>
            <a:prstGeom prst="rect">
              <a:avLst/>
            </a:prstGeom>
          </p:spPr>
        </p:pic>
        <p:cxnSp>
          <p:nvCxnSpPr>
            <p:cNvPr id="32" name="직선 연결선 31"/>
            <p:cNvCxnSpPr/>
            <p:nvPr/>
          </p:nvCxnSpPr>
          <p:spPr>
            <a:xfrm>
              <a:off x="4489323" y="1836093"/>
              <a:ext cx="74234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29C9265F-E427-4CCC-925C-48CD6BA24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1731" y="2636392"/>
            <a:ext cx="5270655" cy="26609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3573" b="12618"/>
          <a:stretch/>
        </p:blipFill>
        <p:spPr>
          <a:xfrm>
            <a:off x="4480064" y="2317787"/>
            <a:ext cx="7507949" cy="4385130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483936" y="476725"/>
            <a:ext cx="3301926" cy="556141"/>
          </a:xfrm>
          <a:prstGeom prst="rect">
            <a:avLst/>
          </a:prstGeom>
          <a:solidFill>
            <a:srgbClr val="FFD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5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6EB5B4C1-0F34-4691-9742-3AE851529518}"/>
              </a:ext>
            </a:extLst>
          </p:cNvPr>
          <p:cNvSpPr txBox="1"/>
          <p:nvPr/>
        </p:nvSpPr>
        <p:spPr>
          <a:xfrm>
            <a:off x="465038" y="518660"/>
            <a:ext cx="4188806" cy="123424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401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Inconvenient</a:t>
            </a:r>
          </a:p>
          <a:p>
            <a:r>
              <a:rPr lang="en-US" altLang="ko-KR" sz="401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Web Shopping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14764" y="4834667"/>
            <a:ext cx="2520071" cy="72923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3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hundreds of shopping mall sites,</a:t>
            </a:r>
          </a:p>
          <a:p>
            <a:pPr>
              <a:lnSpc>
                <a:spcPct val="150000"/>
              </a:lnSpc>
            </a:pPr>
            <a:r>
              <a:rPr lang="en-US" altLang="ko-KR" sz="1053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needs multiple </a:t>
            </a:r>
            <a:r>
              <a:rPr lang="en-US" altLang="ko-KR" sz="1053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accounts,</a:t>
            </a:r>
          </a:p>
          <a:p>
            <a:pPr>
              <a:lnSpc>
                <a:spcPct val="150000"/>
              </a:lnSpc>
            </a:pPr>
            <a:r>
              <a:rPr lang="en-US" altLang="ko-KR" sz="1053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careful </a:t>
            </a:r>
            <a:r>
              <a:rPr lang="en-US" altLang="ko-KR" sz="1053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customers  </a:t>
            </a:r>
            <a:r>
              <a:rPr lang="en-US" altLang="ko-KR" sz="1053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endParaRPr lang="en-US" altLang="ko-KR" sz="1053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298E7046-23C2-4EAE-AC00-7983F3EAA9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1730" y="2890584"/>
            <a:ext cx="5270656" cy="3142226"/>
          </a:xfrm>
          <a:prstGeom prst="rect">
            <a:avLst/>
          </a:prstGeom>
        </p:spPr>
      </p:pic>
      <p:cxnSp>
        <p:nvCxnSpPr>
          <p:cNvPr id="46" name="꺾인 연결선 45"/>
          <p:cNvCxnSpPr/>
          <p:nvPr/>
        </p:nvCxnSpPr>
        <p:spPr>
          <a:xfrm flipV="1">
            <a:off x="3043315" y="3467348"/>
            <a:ext cx="3221058" cy="1731808"/>
          </a:xfrm>
          <a:prstGeom prst="bentConnector3">
            <a:avLst>
              <a:gd name="adj1" fmla="val 100052"/>
            </a:avLst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>
            <a:off x="5592237" y="2131042"/>
            <a:ext cx="1278379" cy="1253796"/>
          </a:xfrm>
          <a:prstGeom prst="ellipse">
            <a:avLst/>
          </a:prstGeom>
          <a:noFill/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5"/>
          </a:p>
        </p:txBody>
      </p:sp>
    </p:spTree>
    <p:extLst>
      <p:ext uri="{BB962C8B-B14F-4D97-AF65-F5344CB8AC3E}">
        <p14:creationId xmlns:p14="http://schemas.microsoft.com/office/powerpoint/2010/main" val="18954319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54" y="-1"/>
            <a:ext cx="12191293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5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6EB5B4C1-0F34-4691-9742-3AE851529518}"/>
              </a:ext>
            </a:extLst>
          </p:cNvPr>
          <p:cNvSpPr txBox="1"/>
          <p:nvPr/>
        </p:nvSpPr>
        <p:spPr>
          <a:xfrm>
            <a:off x="320654" y="497456"/>
            <a:ext cx="4853146" cy="61712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401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Related Services 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4501137" y="1368055"/>
            <a:ext cx="7442401" cy="5457408"/>
            <a:chOff x="4489323" y="1364572"/>
            <a:chExt cx="7423450" cy="5443512"/>
          </a:xfrm>
        </p:grpSpPr>
        <p:sp>
          <p:nvSpPr>
            <p:cNvPr id="14" name="직사각형 13"/>
            <p:cNvSpPr/>
            <p:nvPr/>
          </p:nvSpPr>
          <p:spPr>
            <a:xfrm>
              <a:off x="4489323" y="1364572"/>
              <a:ext cx="7423450" cy="5443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93700" sx="101000" sy="101000" algn="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5"/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7080" y="1367473"/>
              <a:ext cx="507802" cy="472891"/>
            </a:xfrm>
            <a:prstGeom prst="rect">
              <a:avLst/>
            </a:prstGeom>
          </p:spPr>
        </p:pic>
        <p:cxnSp>
          <p:nvCxnSpPr>
            <p:cNvPr id="6" name="직선 연결선 5"/>
            <p:cNvCxnSpPr/>
            <p:nvPr/>
          </p:nvCxnSpPr>
          <p:spPr>
            <a:xfrm>
              <a:off x="4489323" y="1836093"/>
              <a:ext cx="74234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2" descr="지그재그 쇼핑몰 미니뽕을 소개합니다.">
            <a:extLst>
              <a:ext uri="{FF2B5EF4-FFF2-40B4-BE49-F238E27FC236}">
                <a16:creationId xmlns:a16="http://schemas.microsoft.com/office/drawing/2014/main" xmlns="" id="{F144C538-7F59-4A80-B572-6BA6660D97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" r="1160"/>
          <a:stretch/>
        </p:blipFill>
        <p:spPr bwMode="auto">
          <a:xfrm>
            <a:off x="5702813" y="2998848"/>
            <a:ext cx="1788502" cy="327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800" y="2526372"/>
            <a:ext cx="2815480" cy="425985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939" y="2526371"/>
            <a:ext cx="2815480" cy="4259852"/>
          </a:xfrm>
          <a:prstGeom prst="rect">
            <a:avLst/>
          </a:prstGeom>
        </p:spPr>
      </p:pic>
      <p:pic>
        <p:nvPicPr>
          <p:cNvPr id="18" name="Picture 6" descr="#1. [Startup’s Story #340] 대세 쇼핑앱 ‘지그재그’ CMO가 말하는 앱마케팅 비결">
            <a:extLst>
              <a:ext uri="{FF2B5EF4-FFF2-40B4-BE49-F238E27FC236}">
                <a16:creationId xmlns:a16="http://schemas.microsoft.com/office/drawing/2014/main" xmlns="" id="{1AD73D72-E37B-4CB4-A7DF-0E43A594F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814" y="2007171"/>
            <a:ext cx="1697132" cy="50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브랜디 어드민? 브랜디? – 브랜디와 브랜디 입점하는 방법!">
            <a:extLst>
              <a:ext uri="{FF2B5EF4-FFF2-40B4-BE49-F238E27FC236}">
                <a16:creationId xmlns:a16="http://schemas.microsoft.com/office/drawing/2014/main" xmlns="" id="{D778279B-7D1F-47F9-BF80-BCF5EC617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1670" y="2068145"/>
            <a:ext cx="1972633" cy="38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D28263C8-0068-4006-B5DE-739D2D20D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1510" y="2995850"/>
            <a:ext cx="1745140" cy="327583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15223" y="5666022"/>
            <a:ext cx="3386373" cy="48615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3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Mobile application based</a:t>
            </a:r>
          </a:p>
          <a:p>
            <a:pPr>
              <a:lnSpc>
                <a:spcPct val="150000"/>
              </a:lnSpc>
            </a:pPr>
            <a:r>
              <a:rPr lang="en-US" altLang="ko-KR" sz="1053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integrated shopping service.</a:t>
            </a: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2172342" y="5837252"/>
            <a:ext cx="3202606" cy="19665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4588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4609">
            <a:off x="485476" y="995171"/>
            <a:ext cx="7152661" cy="38445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6833">
            <a:off x="2228418" y="2688386"/>
            <a:ext cx="6980160" cy="37518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76323">
            <a:off x="5749739" y="2621955"/>
            <a:ext cx="6129118" cy="32944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2459">
            <a:off x="4104318" y="376228"/>
            <a:ext cx="6569668" cy="35277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직사각형 7"/>
          <p:cNvSpPr/>
          <p:nvPr/>
        </p:nvSpPr>
        <p:spPr>
          <a:xfrm>
            <a:off x="707" y="-1"/>
            <a:ext cx="12191293" cy="6858001"/>
          </a:xfrm>
          <a:prstGeom prst="rect">
            <a:avLst/>
          </a:prstGeom>
          <a:solidFill>
            <a:schemeClr val="bg2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5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566000F2-1878-4650-9C95-96AE475871D7}"/>
              </a:ext>
            </a:extLst>
          </p:cNvPr>
          <p:cNvGrpSpPr/>
          <p:nvPr/>
        </p:nvGrpSpPr>
        <p:grpSpPr>
          <a:xfrm>
            <a:off x="3936927" y="2917449"/>
            <a:ext cx="4329213" cy="1154162"/>
            <a:chOff x="751532" y="1432952"/>
            <a:chExt cx="4329213" cy="115416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ACB7646C-4522-4561-95F9-D18349F1BC8B}"/>
                </a:ext>
              </a:extLst>
            </p:cNvPr>
            <p:cNvSpPr txBox="1"/>
            <p:nvPr/>
          </p:nvSpPr>
          <p:spPr>
            <a:xfrm>
              <a:off x="751532" y="1432952"/>
              <a:ext cx="4329213" cy="115416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altLang="ko-KR" sz="7500" dirty="0"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‘PICK    T’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xmlns="" id="{973D1BB7-61D7-4906-ACA6-2AFD60038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2712" y="1616077"/>
              <a:ext cx="715715" cy="7034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25227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6EB5B4C1-0F34-4691-9742-3AE851529518}"/>
              </a:ext>
            </a:extLst>
          </p:cNvPr>
          <p:cNvSpPr txBox="1"/>
          <p:nvPr/>
        </p:nvSpPr>
        <p:spPr>
          <a:xfrm>
            <a:off x="5887001" y="3190933"/>
            <a:ext cx="288767" cy="61712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401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EB5B4C1-0F34-4691-9742-3AE851529518}"/>
              </a:ext>
            </a:extLst>
          </p:cNvPr>
          <p:cNvSpPr txBox="1"/>
          <p:nvPr/>
        </p:nvSpPr>
        <p:spPr>
          <a:xfrm>
            <a:off x="543616" y="395092"/>
            <a:ext cx="4599884" cy="5847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8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What is </a:t>
            </a:r>
            <a:r>
              <a:rPr lang="en-US" altLang="ko-KR" sz="38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‘PICKET’ ? 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D861569E-3C7F-4A3B-A81C-AD8A0DCAA91F}"/>
              </a:ext>
            </a:extLst>
          </p:cNvPr>
          <p:cNvGrpSpPr/>
          <p:nvPr/>
        </p:nvGrpSpPr>
        <p:grpSpPr>
          <a:xfrm>
            <a:off x="2627277" y="2410589"/>
            <a:ext cx="2213926" cy="2036820"/>
            <a:chOff x="2301886" y="1722337"/>
            <a:chExt cx="3324870" cy="328418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xmlns="" id="{E1709D08-B043-4CFF-B33A-9CFE843BDD73}"/>
                </a:ext>
              </a:extLst>
            </p:cNvPr>
            <p:cNvSpPr/>
            <p:nvPr/>
          </p:nvSpPr>
          <p:spPr>
            <a:xfrm>
              <a:off x="2301886" y="1722337"/>
              <a:ext cx="3324870" cy="328418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5E3B537B-BE4A-41F0-A450-D4B5CEB3A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297" y="2501407"/>
              <a:ext cx="1726047" cy="1726047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5D223551-040A-4170-AE75-568632AE5811}"/>
              </a:ext>
            </a:extLst>
          </p:cNvPr>
          <p:cNvGrpSpPr/>
          <p:nvPr/>
        </p:nvGrpSpPr>
        <p:grpSpPr>
          <a:xfrm>
            <a:off x="7221567" y="2410589"/>
            <a:ext cx="2213926" cy="2036820"/>
            <a:chOff x="7828604" y="1822315"/>
            <a:chExt cx="3324870" cy="3284188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xmlns="" id="{13CDDFF3-1C64-4A55-9E00-2230F7E3D1C6}"/>
                </a:ext>
              </a:extLst>
            </p:cNvPr>
            <p:cNvSpPr/>
            <p:nvPr/>
          </p:nvSpPr>
          <p:spPr>
            <a:xfrm>
              <a:off x="7828604" y="1822315"/>
              <a:ext cx="3324870" cy="328418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xmlns="" id="{18AC204D-7697-4D97-B591-D66AA7A86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1684" y="2828723"/>
              <a:ext cx="1498710" cy="149871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DB148AE-9C4C-4119-972E-567E7172DAC6}"/>
              </a:ext>
            </a:extLst>
          </p:cNvPr>
          <p:cNvSpPr txBox="1"/>
          <p:nvPr/>
        </p:nvSpPr>
        <p:spPr>
          <a:xfrm>
            <a:off x="3335148" y="4692583"/>
            <a:ext cx="1102984" cy="46166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000" dirty="0">
                <a:solidFill>
                  <a:srgbClr val="FF6F6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PICK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38E6CE2B-D936-4CB6-8CBA-B02C297AD639}"/>
              </a:ext>
            </a:extLst>
          </p:cNvPr>
          <p:cNvSpPr txBox="1"/>
          <p:nvPr/>
        </p:nvSpPr>
        <p:spPr>
          <a:xfrm>
            <a:off x="7701911" y="4692583"/>
            <a:ext cx="1521212" cy="46166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000" dirty="0">
                <a:solidFill>
                  <a:srgbClr val="37A8AD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BASKET</a:t>
            </a:r>
          </a:p>
        </p:txBody>
      </p:sp>
    </p:spTree>
    <p:extLst>
      <p:ext uri="{BB962C8B-B14F-4D97-AF65-F5344CB8AC3E}">
        <p14:creationId xmlns:p14="http://schemas.microsoft.com/office/powerpoint/2010/main" val="30937850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EB5B4C1-0F34-4691-9742-3AE851529518}"/>
              </a:ext>
            </a:extLst>
          </p:cNvPr>
          <p:cNvSpPr txBox="1"/>
          <p:nvPr/>
        </p:nvSpPr>
        <p:spPr>
          <a:xfrm>
            <a:off x="380205" y="376069"/>
            <a:ext cx="4318206" cy="5847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8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Why ‘PICKET’ ?</a:t>
            </a:r>
            <a:endParaRPr lang="en-US" altLang="ko-KR" sz="38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ACA7CB17-094D-490E-86A6-301B8AFDBF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4" r="8602" b="18277"/>
          <a:stretch/>
        </p:blipFill>
        <p:spPr>
          <a:xfrm>
            <a:off x="2055783" y="3334147"/>
            <a:ext cx="1086970" cy="108697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8CDC0929-2CF1-427E-8632-A2AEB538519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0" r="5607" b="14016"/>
          <a:stretch/>
        </p:blipFill>
        <p:spPr>
          <a:xfrm>
            <a:off x="2103891" y="4939549"/>
            <a:ext cx="990754" cy="94947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7674BDD0-6159-4E19-A91C-49AA7854B86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782" y="1824961"/>
            <a:ext cx="990755" cy="99075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9077118-FDA8-4F66-9142-8D8A8DC8B06C}"/>
              </a:ext>
            </a:extLst>
          </p:cNvPr>
          <p:cNvSpPr txBox="1"/>
          <p:nvPr/>
        </p:nvSpPr>
        <p:spPr>
          <a:xfrm>
            <a:off x="3679850" y="1939261"/>
            <a:ext cx="1145604" cy="4154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7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CART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26D0F194-0C8E-4472-B963-C0988E20B18B}"/>
              </a:ext>
            </a:extLst>
          </p:cNvPr>
          <p:cNvSpPr txBox="1"/>
          <p:nvPr/>
        </p:nvSpPr>
        <p:spPr>
          <a:xfrm>
            <a:off x="3679849" y="2400926"/>
            <a:ext cx="5891775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Pick the shopping items and fill in the basket.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6FD2F473-FF8E-47B9-8743-AF16665A6186}"/>
              </a:ext>
            </a:extLst>
          </p:cNvPr>
          <p:cNvSpPr txBox="1"/>
          <p:nvPr/>
        </p:nvSpPr>
        <p:spPr>
          <a:xfrm>
            <a:off x="3630352" y="3477325"/>
            <a:ext cx="1858074" cy="4154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7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Analysis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CDA138BA-0259-4DDA-B47F-27FE28ED7A9B}"/>
              </a:ext>
            </a:extLst>
          </p:cNvPr>
          <p:cNvSpPr txBox="1"/>
          <p:nvPr/>
        </p:nvSpPr>
        <p:spPr>
          <a:xfrm>
            <a:off x="3630350" y="3938990"/>
            <a:ext cx="6544375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Offer black and 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white reviews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and find the reasons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48AF5B14-290A-4421-B7ED-EF971328CC32}"/>
              </a:ext>
            </a:extLst>
          </p:cNvPr>
          <p:cNvSpPr txBox="1"/>
          <p:nvPr/>
        </p:nvSpPr>
        <p:spPr>
          <a:xfrm>
            <a:off x="3679849" y="5015389"/>
            <a:ext cx="1858074" cy="4154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7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Classify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6BDA09F9-B960-4F57-8539-A4EB2E6A5965}"/>
              </a:ext>
            </a:extLst>
          </p:cNvPr>
          <p:cNvSpPr txBox="1"/>
          <p:nvPr/>
        </p:nvSpPr>
        <p:spPr>
          <a:xfrm>
            <a:off x="3695787" y="5477054"/>
            <a:ext cx="7846639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Classify shopping items by site, and sort reviews by items.</a:t>
            </a:r>
          </a:p>
        </p:txBody>
      </p:sp>
    </p:spTree>
    <p:extLst>
      <p:ext uri="{BB962C8B-B14F-4D97-AF65-F5344CB8AC3E}">
        <p14:creationId xmlns:p14="http://schemas.microsoft.com/office/powerpoint/2010/main" val="11197892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3573" b="12618"/>
          <a:stretch/>
        </p:blipFill>
        <p:spPr>
          <a:xfrm>
            <a:off x="1585276" y="1330330"/>
            <a:ext cx="9021447" cy="5269111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5B01D770-66FD-4E2E-9488-9E7C1A2836AF}"/>
              </a:ext>
            </a:extLst>
          </p:cNvPr>
          <p:cNvGrpSpPr/>
          <p:nvPr/>
        </p:nvGrpSpPr>
        <p:grpSpPr>
          <a:xfrm>
            <a:off x="3067974" y="1952977"/>
            <a:ext cx="6078629" cy="3635021"/>
            <a:chOff x="539552" y="1052736"/>
            <a:chExt cx="3511374" cy="1975148"/>
          </a:xfrm>
        </p:grpSpPr>
        <p:pic>
          <p:nvPicPr>
            <p:cNvPr id="28" name="그림 27" descr="스크린샷이(가) 표시된 사진&#10;&#10;자동 생성된 설명">
              <a:extLst>
                <a:ext uri="{FF2B5EF4-FFF2-40B4-BE49-F238E27FC236}">
                  <a16:creationId xmlns:a16="http://schemas.microsoft.com/office/drawing/2014/main" xmlns="" id="{64EF17D2-6B9E-4FA3-83C2-1ADD9752C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1052736"/>
              <a:ext cx="3511374" cy="197514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70BCBB73-5821-4464-834D-85B06CE5ACE4}"/>
                </a:ext>
              </a:extLst>
            </p:cNvPr>
            <p:cNvSpPr/>
            <p:nvPr/>
          </p:nvSpPr>
          <p:spPr>
            <a:xfrm>
              <a:off x="2843808" y="1204854"/>
              <a:ext cx="1207118" cy="1823030"/>
            </a:xfrm>
            <a:prstGeom prst="rect">
              <a:avLst/>
            </a:prstGeom>
            <a:noFill/>
            <a:ln w="57150"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5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6EB5B4C1-0F34-4691-9742-3AE851529518}"/>
              </a:ext>
            </a:extLst>
          </p:cNvPr>
          <p:cNvSpPr txBox="1"/>
          <p:nvPr/>
        </p:nvSpPr>
        <p:spPr>
          <a:xfrm>
            <a:off x="541072" y="410407"/>
            <a:ext cx="4089921" cy="61709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401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Design Concept</a:t>
            </a:r>
          </a:p>
        </p:txBody>
      </p:sp>
    </p:spTree>
    <p:extLst>
      <p:ext uri="{BB962C8B-B14F-4D97-AF65-F5344CB8AC3E}">
        <p14:creationId xmlns:p14="http://schemas.microsoft.com/office/powerpoint/2010/main" val="17354173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EB5B4C1-0F34-4691-9742-3AE851529518}"/>
              </a:ext>
            </a:extLst>
          </p:cNvPr>
          <p:cNvSpPr txBox="1"/>
          <p:nvPr/>
        </p:nvSpPr>
        <p:spPr>
          <a:xfrm>
            <a:off x="1564492" y="910161"/>
            <a:ext cx="2003898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6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Classify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253969AB-A7E1-4DF8-B9CA-F92706D4C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6604" y="1657139"/>
            <a:ext cx="3092781" cy="45747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8D7CD39-CAF3-4EF9-9451-5E4CAF7295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2710"/>
          <a:stretch/>
        </p:blipFill>
        <p:spPr>
          <a:xfrm>
            <a:off x="940766" y="1774227"/>
            <a:ext cx="3085041" cy="457472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625541F9-B74D-4E3F-978F-8FE9BB0FAB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587"/>
          <a:stretch/>
        </p:blipFill>
        <p:spPr>
          <a:xfrm>
            <a:off x="4793685" y="1726591"/>
            <a:ext cx="3085041" cy="4569226"/>
          </a:xfrm>
          <a:prstGeom prst="rect">
            <a:avLst/>
          </a:prstGeom>
          <a:effectLst>
            <a:outerShdw blurRad="393700" sx="101000" sy="101000" algn="ctr" rotWithShape="0">
              <a:srgbClr val="000000">
                <a:alpha val="24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EB5B4C1-0F34-4691-9742-3AE851529518}"/>
              </a:ext>
            </a:extLst>
          </p:cNvPr>
          <p:cNvSpPr txBox="1"/>
          <p:nvPr/>
        </p:nvSpPr>
        <p:spPr>
          <a:xfrm>
            <a:off x="5632852" y="910161"/>
            <a:ext cx="1056325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6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Cart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EB5B4C1-0F34-4691-9742-3AE851529518}"/>
              </a:ext>
            </a:extLst>
          </p:cNvPr>
          <p:cNvSpPr txBox="1"/>
          <p:nvPr/>
        </p:nvSpPr>
        <p:spPr>
          <a:xfrm>
            <a:off x="9276787" y="910161"/>
            <a:ext cx="1832413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6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38064027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838</Words>
  <Application>Microsoft Office PowerPoint</Application>
  <PresentationFormat>와이드스크린</PresentationFormat>
  <Paragraphs>159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5" baseType="lpstr">
      <vt:lpstr>Aharoni</vt:lpstr>
      <vt:lpstr>Noto Sans CJK KR Black</vt:lpstr>
      <vt:lpstr>Noto Sans CJK KR Bold</vt:lpstr>
      <vt:lpstr>Noto Sans CJK KR Medium</vt:lpstr>
      <vt:lpstr>Noto Sans CJK KR Regular</vt:lpstr>
      <vt:lpstr>맑은 고딕</vt:lpstr>
      <vt:lpstr>배달의민족 주아</vt:lpstr>
      <vt:lpstr>Arial</vt:lpstr>
      <vt:lpstr>DejaVu Sans Mono</vt:lpstr>
      <vt:lpstr>MV Boli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UNKNOWN</dc:creator>
  <cp:lastModifiedBy>User</cp:lastModifiedBy>
  <cp:revision>45</cp:revision>
  <dcterms:created xsi:type="dcterms:W3CDTF">2019-10-09T01:08:07Z</dcterms:created>
  <dcterms:modified xsi:type="dcterms:W3CDTF">2019-10-09T15:11:47Z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